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9.jpg" ContentType="image/png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300" r:id="rId5"/>
    <p:sldId id="314" r:id="rId6"/>
    <p:sldId id="328" r:id="rId7"/>
    <p:sldId id="301" r:id="rId8"/>
    <p:sldId id="302" r:id="rId9"/>
    <p:sldId id="303" r:id="rId10"/>
    <p:sldId id="317" r:id="rId11"/>
    <p:sldId id="304" r:id="rId12"/>
    <p:sldId id="324" r:id="rId13"/>
    <p:sldId id="322" r:id="rId14"/>
    <p:sldId id="325" r:id="rId15"/>
    <p:sldId id="326" r:id="rId16"/>
    <p:sldId id="327" r:id="rId17"/>
    <p:sldId id="309" r:id="rId18"/>
    <p:sldId id="318" r:id="rId19"/>
    <p:sldId id="320" r:id="rId20"/>
    <p:sldId id="321" r:id="rId21"/>
    <p:sldId id="315" r:id="rId22"/>
    <p:sldId id="316" r:id="rId23"/>
    <p:sldId id="329" r:id="rId24"/>
    <p:sldId id="311" r:id="rId25"/>
  </p:sldIdLst>
  <p:sldSz cx="12192000" cy="6858000"/>
  <p:notesSz cx="6797675" cy="9926638"/>
  <p:embeddedFontLst>
    <p:embeddedFont>
      <p:font typeface="VAGRounded-Bold" pitchFamily="2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VAGRounded-Light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0DE"/>
    <a:srgbClr val="89ADCD"/>
    <a:srgbClr val="6D99C1"/>
    <a:srgbClr val="A4665C"/>
    <a:srgbClr val="B43500"/>
    <a:srgbClr val="D17B5C"/>
    <a:srgbClr val="ED7D31"/>
    <a:srgbClr val="4F84B5"/>
    <a:srgbClr val="41719C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8608" autoAdjust="0"/>
  </p:normalViewPr>
  <p:slideViewPr>
    <p:cSldViewPr snapToGrid="0">
      <p:cViewPr varScale="1">
        <p:scale>
          <a:sx n="65" d="100"/>
          <a:sy n="65" d="100"/>
        </p:scale>
        <p:origin x="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982F1-43C9-4F56-91EB-7AFF2979C818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34081D2D-0358-47DA-8750-448FC46D19CB}">
      <dgm:prSet phldrT="[Texto]"/>
      <dgm:spPr/>
      <dgm:t>
        <a:bodyPr/>
        <a:lstStyle/>
        <a:p>
          <a:r>
            <a:rPr lang="ca-ES" b="0" i="0" dirty="0">
              <a:latin typeface="VAGRounded-Bold" pitchFamily="2" charset="0"/>
            </a:rPr>
            <a:t>Tramitació lliure basada en accions </a:t>
          </a:r>
          <a:r>
            <a:rPr lang="ca-ES" dirty="0">
              <a:latin typeface="VAGRounded-Light" pitchFamily="2" charset="0"/>
            </a:rPr>
            <a:t>(sense procediment)</a:t>
          </a:r>
          <a:endParaRPr lang="es-ES" dirty="0"/>
        </a:p>
      </dgm:t>
    </dgm:pt>
    <dgm:pt modelId="{FEAA0C4D-8819-4842-AB96-4637F10A0704}" type="parTrans" cxnId="{466E71BE-1FA1-4014-B7CE-34C41CEA7433}">
      <dgm:prSet/>
      <dgm:spPr/>
      <dgm:t>
        <a:bodyPr/>
        <a:lstStyle/>
        <a:p>
          <a:endParaRPr lang="es-ES"/>
        </a:p>
      </dgm:t>
    </dgm:pt>
    <dgm:pt modelId="{4C6F3DCE-2A8F-4492-852A-EC524A7B85A4}" type="sibTrans" cxnId="{466E71BE-1FA1-4014-B7CE-34C41CEA7433}">
      <dgm:prSet/>
      <dgm:spPr/>
      <dgm:t>
        <a:bodyPr/>
        <a:lstStyle/>
        <a:p>
          <a:endParaRPr lang="es-ES"/>
        </a:p>
      </dgm:t>
    </dgm:pt>
    <dgm:pt modelId="{C4FF8B8D-56DE-4408-809E-2A03D4150C60}">
      <dgm:prSet/>
      <dgm:spPr/>
      <dgm:t>
        <a:bodyPr/>
        <a:lstStyle/>
        <a:p>
          <a:r>
            <a:rPr lang="ca-ES" dirty="0">
              <a:latin typeface="VAGRounded-Light" pitchFamily="2" charset="0"/>
            </a:rPr>
            <a:t>Tramitació guiada seguint un </a:t>
          </a:r>
          <a:r>
            <a:rPr lang="ca-ES" b="0" i="0" dirty="0">
              <a:latin typeface="VAGRounded-Bold" pitchFamily="2" charset="0"/>
            </a:rPr>
            <a:t>procediment genèric</a:t>
          </a:r>
        </a:p>
      </dgm:t>
    </dgm:pt>
    <dgm:pt modelId="{8CA6CECB-DA0A-4817-B7DA-E36537AD1F3A}" type="parTrans" cxnId="{F3D0FB16-8DCA-479C-AFDC-B9532A037C2B}">
      <dgm:prSet/>
      <dgm:spPr/>
      <dgm:t>
        <a:bodyPr/>
        <a:lstStyle/>
        <a:p>
          <a:endParaRPr lang="es-ES"/>
        </a:p>
      </dgm:t>
    </dgm:pt>
    <dgm:pt modelId="{83D1E521-1658-4E38-8FF6-7476EAED3B2F}" type="sibTrans" cxnId="{F3D0FB16-8DCA-479C-AFDC-B9532A037C2B}">
      <dgm:prSet/>
      <dgm:spPr/>
      <dgm:t>
        <a:bodyPr/>
        <a:lstStyle/>
        <a:p>
          <a:endParaRPr lang="es-ES"/>
        </a:p>
      </dgm:t>
    </dgm:pt>
    <dgm:pt modelId="{BA34599F-26FE-4781-A93D-34A8C7E9F5B6}">
      <dgm:prSet/>
      <dgm:spPr/>
      <dgm:t>
        <a:bodyPr/>
        <a:lstStyle/>
        <a:p>
          <a:r>
            <a:rPr lang="ca-ES" dirty="0">
              <a:latin typeface="VAGRounded-Light" pitchFamily="2" charset="0"/>
            </a:rPr>
            <a:t>Tramitació guiada seguint un </a:t>
          </a:r>
          <a:r>
            <a:rPr lang="ca-ES" b="0" i="0" dirty="0">
              <a:latin typeface="VAGRounded-Bold" pitchFamily="2" charset="0"/>
            </a:rPr>
            <a:t>procediment específic</a:t>
          </a:r>
        </a:p>
      </dgm:t>
    </dgm:pt>
    <dgm:pt modelId="{C93268DE-8FE4-4EBD-8821-22886DA60D23}" type="parTrans" cxnId="{2425BEC7-4A29-4A08-B86A-609DDBFAD8C5}">
      <dgm:prSet/>
      <dgm:spPr/>
      <dgm:t>
        <a:bodyPr/>
        <a:lstStyle/>
        <a:p>
          <a:endParaRPr lang="es-ES"/>
        </a:p>
      </dgm:t>
    </dgm:pt>
    <dgm:pt modelId="{4C90A693-968D-46C4-A0AB-DF296D4BE07E}" type="sibTrans" cxnId="{2425BEC7-4A29-4A08-B86A-609DDBFAD8C5}">
      <dgm:prSet/>
      <dgm:spPr/>
      <dgm:t>
        <a:bodyPr/>
        <a:lstStyle/>
        <a:p>
          <a:endParaRPr lang="es-ES"/>
        </a:p>
      </dgm:t>
    </dgm:pt>
    <dgm:pt modelId="{00D3B0C1-4F46-47A6-8E61-FC2861C96035}" type="pres">
      <dgm:prSet presAssocID="{A07982F1-43C9-4F56-91EB-7AFF2979C818}" presName="Name0" presStyleCnt="0">
        <dgm:presLayoutVars>
          <dgm:dir/>
          <dgm:resizeHandles val="exact"/>
        </dgm:presLayoutVars>
      </dgm:prSet>
      <dgm:spPr/>
    </dgm:pt>
    <dgm:pt modelId="{36357999-3355-430D-AF32-E9C175C71D18}" type="pres">
      <dgm:prSet presAssocID="{A07982F1-43C9-4F56-91EB-7AFF2979C818}" presName="fgShape" presStyleLbl="fgShp" presStyleIdx="0" presStyleCnt="1"/>
      <dgm:spPr/>
    </dgm:pt>
    <dgm:pt modelId="{9C6FA2E5-15D8-43D5-A3EC-4E66931A442B}" type="pres">
      <dgm:prSet presAssocID="{A07982F1-43C9-4F56-91EB-7AFF2979C818}" presName="linComp" presStyleCnt="0"/>
      <dgm:spPr/>
    </dgm:pt>
    <dgm:pt modelId="{60292FF8-7724-435C-AB30-1210CD5E4860}" type="pres">
      <dgm:prSet presAssocID="{34081D2D-0358-47DA-8750-448FC46D19CB}" presName="compNode" presStyleCnt="0"/>
      <dgm:spPr/>
    </dgm:pt>
    <dgm:pt modelId="{1E92B463-C733-4D8E-9816-78D11BF54117}" type="pres">
      <dgm:prSet presAssocID="{34081D2D-0358-47DA-8750-448FC46D19CB}" presName="bkgdShape" presStyleLbl="node1" presStyleIdx="0" presStyleCnt="3" custLinFactNeighborY="-390"/>
      <dgm:spPr/>
      <dgm:t>
        <a:bodyPr/>
        <a:lstStyle/>
        <a:p>
          <a:endParaRPr lang="ca-ES"/>
        </a:p>
      </dgm:t>
    </dgm:pt>
    <dgm:pt modelId="{22A73236-C53E-4B75-BE78-816D5F43F089}" type="pres">
      <dgm:prSet presAssocID="{34081D2D-0358-47DA-8750-448FC46D19C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3C77DB3-EB76-49FE-908A-E0DE6CB5ACF1}" type="pres">
      <dgm:prSet presAssocID="{34081D2D-0358-47DA-8750-448FC46D19CB}" presName="invisiNode" presStyleLbl="node1" presStyleIdx="0" presStyleCnt="3"/>
      <dgm:spPr/>
    </dgm:pt>
    <dgm:pt modelId="{591D56CD-2CCF-4411-90B2-68927D48BFB8}" type="pres">
      <dgm:prSet presAssocID="{34081D2D-0358-47DA-8750-448FC46D19C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631131-74E6-4CEE-9195-0038D6C4DB24}" type="pres">
      <dgm:prSet presAssocID="{4C6F3DCE-2A8F-4492-852A-EC524A7B85A4}" presName="sibTrans" presStyleLbl="sibTrans2D1" presStyleIdx="0" presStyleCnt="0"/>
      <dgm:spPr/>
      <dgm:t>
        <a:bodyPr/>
        <a:lstStyle/>
        <a:p>
          <a:endParaRPr lang="ca-ES"/>
        </a:p>
      </dgm:t>
    </dgm:pt>
    <dgm:pt modelId="{29B8BE29-2121-4995-9770-6EF8A7D36280}" type="pres">
      <dgm:prSet presAssocID="{C4FF8B8D-56DE-4408-809E-2A03D4150C60}" presName="compNode" presStyleCnt="0"/>
      <dgm:spPr/>
    </dgm:pt>
    <dgm:pt modelId="{DB3EB77E-F49A-41CF-B53C-1763CB0A2486}" type="pres">
      <dgm:prSet presAssocID="{C4FF8B8D-56DE-4408-809E-2A03D4150C60}" presName="bkgdShape" presStyleLbl="node1" presStyleIdx="1" presStyleCnt="3"/>
      <dgm:spPr/>
      <dgm:t>
        <a:bodyPr/>
        <a:lstStyle/>
        <a:p>
          <a:endParaRPr lang="ca-ES"/>
        </a:p>
      </dgm:t>
    </dgm:pt>
    <dgm:pt modelId="{2B6946CA-DABD-439A-8213-66782CBC66C1}" type="pres">
      <dgm:prSet presAssocID="{C4FF8B8D-56DE-4408-809E-2A03D4150C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E1CA28A-D59C-4F8E-BFC5-D6DE33AA4B83}" type="pres">
      <dgm:prSet presAssocID="{C4FF8B8D-56DE-4408-809E-2A03D4150C60}" presName="invisiNode" presStyleLbl="node1" presStyleIdx="1" presStyleCnt="3"/>
      <dgm:spPr/>
    </dgm:pt>
    <dgm:pt modelId="{DE911738-73E6-4FC4-B15F-5EA2CD6BBE51}" type="pres">
      <dgm:prSet presAssocID="{C4FF8B8D-56DE-4408-809E-2A03D4150C6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5029A04A-F745-4A6A-8766-B2BED152FA6E}" type="pres">
      <dgm:prSet presAssocID="{83D1E521-1658-4E38-8FF6-7476EAED3B2F}" presName="sibTrans" presStyleLbl="sibTrans2D1" presStyleIdx="0" presStyleCnt="0"/>
      <dgm:spPr/>
      <dgm:t>
        <a:bodyPr/>
        <a:lstStyle/>
        <a:p>
          <a:endParaRPr lang="ca-ES"/>
        </a:p>
      </dgm:t>
    </dgm:pt>
    <dgm:pt modelId="{E4FF78B6-B46F-40DD-A3D7-52906B3F1B19}" type="pres">
      <dgm:prSet presAssocID="{BA34599F-26FE-4781-A93D-34A8C7E9F5B6}" presName="compNode" presStyleCnt="0"/>
      <dgm:spPr/>
    </dgm:pt>
    <dgm:pt modelId="{F6F22238-B5A4-49DE-A49F-9DF8995A035F}" type="pres">
      <dgm:prSet presAssocID="{BA34599F-26FE-4781-A93D-34A8C7E9F5B6}" presName="bkgdShape" presStyleLbl="node1" presStyleIdx="2" presStyleCnt="3"/>
      <dgm:spPr/>
      <dgm:t>
        <a:bodyPr/>
        <a:lstStyle/>
        <a:p>
          <a:endParaRPr lang="ca-ES"/>
        </a:p>
      </dgm:t>
    </dgm:pt>
    <dgm:pt modelId="{ABFD6722-40A3-4304-8EF7-B2ADEB0A3021}" type="pres">
      <dgm:prSet presAssocID="{BA34599F-26FE-4781-A93D-34A8C7E9F5B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38A0B01-9C3B-4196-BF0E-BB9067188081}" type="pres">
      <dgm:prSet presAssocID="{BA34599F-26FE-4781-A93D-34A8C7E9F5B6}" presName="invisiNode" presStyleLbl="node1" presStyleIdx="2" presStyleCnt="3"/>
      <dgm:spPr/>
    </dgm:pt>
    <dgm:pt modelId="{8FF34FF7-0D7F-46A5-8595-7C9918FC6A7C}" type="pres">
      <dgm:prSet presAssocID="{BA34599F-26FE-4781-A93D-34A8C7E9F5B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7CA0685F-865C-46EA-97CD-104A85A45378}" type="presOf" srcId="{34081D2D-0358-47DA-8750-448FC46D19CB}" destId="{22A73236-C53E-4B75-BE78-816D5F43F089}" srcOrd="1" destOrd="0" presId="urn:microsoft.com/office/officeart/2005/8/layout/hList7"/>
    <dgm:cxn modelId="{F3D0FB16-8DCA-479C-AFDC-B9532A037C2B}" srcId="{A07982F1-43C9-4F56-91EB-7AFF2979C818}" destId="{C4FF8B8D-56DE-4408-809E-2A03D4150C60}" srcOrd="1" destOrd="0" parTransId="{8CA6CECB-DA0A-4817-B7DA-E36537AD1F3A}" sibTransId="{83D1E521-1658-4E38-8FF6-7476EAED3B2F}"/>
    <dgm:cxn modelId="{0F2D7BFB-B8FF-46F9-BC57-7760B57D08FB}" type="presOf" srcId="{BA34599F-26FE-4781-A93D-34A8C7E9F5B6}" destId="{ABFD6722-40A3-4304-8EF7-B2ADEB0A3021}" srcOrd="1" destOrd="0" presId="urn:microsoft.com/office/officeart/2005/8/layout/hList7"/>
    <dgm:cxn modelId="{38133DCE-16CD-4A4C-BE13-668D112E8BEA}" type="presOf" srcId="{C4FF8B8D-56DE-4408-809E-2A03D4150C60}" destId="{2B6946CA-DABD-439A-8213-66782CBC66C1}" srcOrd="1" destOrd="0" presId="urn:microsoft.com/office/officeart/2005/8/layout/hList7"/>
    <dgm:cxn modelId="{638D74E4-32DA-4C2B-8472-68F62DFC8E94}" type="presOf" srcId="{4C6F3DCE-2A8F-4492-852A-EC524A7B85A4}" destId="{E3631131-74E6-4CEE-9195-0038D6C4DB24}" srcOrd="0" destOrd="0" presId="urn:microsoft.com/office/officeart/2005/8/layout/hList7"/>
    <dgm:cxn modelId="{3980B838-FD2D-4FD5-904A-9301AB99116D}" type="presOf" srcId="{83D1E521-1658-4E38-8FF6-7476EAED3B2F}" destId="{5029A04A-F745-4A6A-8766-B2BED152FA6E}" srcOrd="0" destOrd="0" presId="urn:microsoft.com/office/officeart/2005/8/layout/hList7"/>
    <dgm:cxn modelId="{527CC99E-6450-45F8-BAF2-0E6EC7B0524B}" type="presOf" srcId="{C4FF8B8D-56DE-4408-809E-2A03D4150C60}" destId="{DB3EB77E-F49A-41CF-B53C-1763CB0A2486}" srcOrd="0" destOrd="0" presId="urn:microsoft.com/office/officeart/2005/8/layout/hList7"/>
    <dgm:cxn modelId="{2594A0EC-3416-40B7-B645-50E2D206DF3F}" type="presOf" srcId="{34081D2D-0358-47DA-8750-448FC46D19CB}" destId="{1E92B463-C733-4D8E-9816-78D11BF54117}" srcOrd="0" destOrd="0" presId="urn:microsoft.com/office/officeart/2005/8/layout/hList7"/>
    <dgm:cxn modelId="{E278BE6F-8461-48E6-A58C-61E64E4E73CF}" type="presOf" srcId="{BA34599F-26FE-4781-A93D-34A8C7E9F5B6}" destId="{F6F22238-B5A4-49DE-A49F-9DF8995A035F}" srcOrd="0" destOrd="0" presId="urn:microsoft.com/office/officeart/2005/8/layout/hList7"/>
    <dgm:cxn modelId="{466E71BE-1FA1-4014-B7CE-34C41CEA7433}" srcId="{A07982F1-43C9-4F56-91EB-7AFF2979C818}" destId="{34081D2D-0358-47DA-8750-448FC46D19CB}" srcOrd="0" destOrd="0" parTransId="{FEAA0C4D-8819-4842-AB96-4637F10A0704}" sibTransId="{4C6F3DCE-2A8F-4492-852A-EC524A7B85A4}"/>
    <dgm:cxn modelId="{2425BEC7-4A29-4A08-B86A-609DDBFAD8C5}" srcId="{A07982F1-43C9-4F56-91EB-7AFF2979C818}" destId="{BA34599F-26FE-4781-A93D-34A8C7E9F5B6}" srcOrd="2" destOrd="0" parTransId="{C93268DE-8FE4-4EBD-8821-22886DA60D23}" sibTransId="{4C90A693-968D-46C4-A0AB-DF296D4BE07E}"/>
    <dgm:cxn modelId="{6BD16DFC-AE36-4F71-97A5-5D72834F6F73}" type="presOf" srcId="{A07982F1-43C9-4F56-91EB-7AFF2979C818}" destId="{00D3B0C1-4F46-47A6-8E61-FC2861C96035}" srcOrd="0" destOrd="0" presId="urn:microsoft.com/office/officeart/2005/8/layout/hList7"/>
    <dgm:cxn modelId="{61939471-0005-479A-9CD8-5B1D5CB11FD8}" type="presParOf" srcId="{00D3B0C1-4F46-47A6-8E61-FC2861C96035}" destId="{36357999-3355-430D-AF32-E9C175C71D18}" srcOrd="0" destOrd="0" presId="urn:microsoft.com/office/officeart/2005/8/layout/hList7"/>
    <dgm:cxn modelId="{F6FA1390-B5E2-4CD0-83FE-2C49E42D4F0C}" type="presParOf" srcId="{00D3B0C1-4F46-47A6-8E61-FC2861C96035}" destId="{9C6FA2E5-15D8-43D5-A3EC-4E66931A442B}" srcOrd="1" destOrd="0" presId="urn:microsoft.com/office/officeart/2005/8/layout/hList7"/>
    <dgm:cxn modelId="{974E408F-1EDB-408B-A03E-19005780F8C3}" type="presParOf" srcId="{9C6FA2E5-15D8-43D5-A3EC-4E66931A442B}" destId="{60292FF8-7724-435C-AB30-1210CD5E4860}" srcOrd="0" destOrd="0" presId="urn:microsoft.com/office/officeart/2005/8/layout/hList7"/>
    <dgm:cxn modelId="{97F905AA-8D1A-4138-B779-F94B75B86846}" type="presParOf" srcId="{60292FF8-7724-435C-AB30-1210CD5E4860}" destId="{1E92B463-C733-4D8E-9816-78D11BF54117}" srcOrd="0" destOrd="0" presId="urn:microsoft.com/office/officeart/2005/8/layout/hList7"/>
    <dgm:cxn modelId="{52FF3DDE-ECAF-4A6E-9E24-98684A995719}" type="presParOf" srcId="{60292FF8-7724-435C-AB30-1210CD5E4860}" destId="{22A73236-C53E-4B75-BE78-816D5F43F089}" srcOrd="1" destOrd="0" presId="urn:microsoft.com/office/officeart/2005/8/layout/hList7"/>
    <dgm:cxn modelId="{E6D3E8B1-575F-4845-9FBD-AE7E25A87D2A}" type="presParOf" srcId="{60292FF8-7724-435C-AB30-1210CD5E4860}" destId="{A3C77DB3-EB76-49FE-908A-E0DE6CB5ACF1}" srcOrd="2" destOrd="0" presId="urn:microsoft.com/office/officeart/2005/8/layout/hList7"/>
    <dgm:cxn modelId="{3DA68D7F-0350-4D4A-88FB-1E3363D83036}" type="presParOf" srcId="{60292FF8-7724-435C-AB30-1210CD5E4860}" destId="{591D56CD-2CCF-4411-90B2-68927D48BFB8}" srcOrd="3" destOrd="0" presId="urn:microsoft.com/office/officeart/2005/8/layout/hList7"/>
    <dgm:cxn modelId="{43C41B77-5CFC-4F0F-ACA1-9ACA858612AA}" type="presParOf" srcId="{9C6FA2E5-15D8-43D5-A3EC-4E66931A442B}" destId="{E3631131-74E6-4CEE-9195-0038D6C4DB24}" srcOrd="1" destOrd="0" presId="urn:microsoft.com/office/officeart/2005/8/layout/hList7"/>
    <dgm:cxn modelId="{3F8910A6-3783-4E7A-9167-9139E248E070}" type="presParOf" srcId="{9C6FA2E5-15D8-43D5-A3EC-4E66931A442B}" destId="{29B8BE29-2121-4995-9770-6EF8A7D36280}" srcOrd="2" destOrd="0" presId="urn:microsoft.com/office/officeart/2005/8/layout/hList7"/>
    <dgm:cxn modelId="{EDC243AC-7DC8-4481-AC4B-8096F7D2466A}" type="presParOf" srcId="{29B8BE29-2121-4995-9770-6EF8A7D36280}" destId="{DB3EB77E-F49A-41CF-B53C-1763CB0A2486}" srcOrd="0" destOrd="0" presId="urn:microsoft.com/office/officeart/2005/8/layout/hList7"/>
    <dgm:cxn modelId="{FE115DD6-A013-4471-A45B-531B0EFDBFD3}" type="presParOf" srcId="{29B8BE29-2121-4995-9770-6EF8A7D36280}" destId="{2B6946CA-DABD-439A-8213-66782CBC66C1}" srcOrd="1" destOrd="0" presId="urn:microsoft.com/office/officeart/2005/8/layout/hList7"/>
    <dgm:cxn modelId="{5FACBA4B-E65F-485A-A501-E768CE95165D}" type="presParOf" srcId="{29B8BE29-2121-4995-9770-6EF8A7D36280}" destId="{1E1CA28A-D59C-4F8E-BFC5-D6DE33AA4B83}" srcOrd="2" destOrd="0" presId="urn:microsoft.com/office/officeart/2005/8/layout/hList7"/>
    <dgm:cxn modelId="{5B7BC622-C8F6-4FBF-854B-DFA27D5D8E41}" type="presParOf" srcId="{29B8BE29-2121-4995-9770-6EF8A7D36280}" destId="{DE911738-73E6-4FC4-B15F-5EA2CD6BBE51}" srcOrd="3" destOrd="0" presId="urn:microsoft.com/office/officeart/2005/8/layout/hList7"/>
    <dgm:cxn modelId="{B21577FB-1457-4726-BF56-789B45DF8955}" type="presParOf" srcId="{9C6FA2E5-15D8-43D5-A3EC-4E66931A442B}" destId="{5029A04A-F745-4A6A-8766-B2BED152FA6E}" srcOrd="3" destOrd="0" presId="urn:microsoft.com/office/officeart/2005/8/layout/hList7"/>
    <dgm:cxn modelId="{CA271377-2428-4685-B808-B8986E3CCC17}" type="presParOf" srcId="{9C6FA2E5-15D8-43D5-A3EC-4E66931A442B}" destId="{E4FF78B6-B46F-40DD-A3D7-52906B3F1B19}" srcOrd="4" destOrd="0" presId="urn:microsoft.com/office/officeart/2005/8/layout/hList7"/>
    <dgm:cxn modelId="{9E133060-9CBA-4FE6-A790-67A69999FCFC}" type="presParOf" srcId="{E4FF78B6-B46F-40DD-A3D7-52906B3F1B19}" destId="{F6F22238-B5A4-49DE-A49F-9DF8995A035F}" srcOrd="0" destOrd="0" presId="urn:microsoft.com/office/officeart/2005/8/layout/hList7"/>
    <dgm:cxn modelId="{D599E0E7-2253-4ECD-AD4D-0E997007E3D7}" type="presParOf" srcId="{E4FF78B6-B46F-40DD-A3D7-52906B3F1B19}" destId="{ABFD6722-40A3-4304-8EF7-B2ADEB0A3021}" srcOrd="1" destOrd="0" presId="urn:microsoft.com/office/officeart/2005/8/layout/hList7"/>
    <dgm:cxn modelId="{17A6C328-9CA0-470C-A978-5CAD8F006AF2}" type="presParOf" srcId="{E4FF78B6-B46F-40DD-A3D7-52906B3F1B19}" destId="{F38A0B01-9C3B-4196-BF0E-BB9067188081}" srcOrd="2" destOrd="0" presId="urn:microsoft.com/office/officeart/2005/8/layout/hList7"/>
    <dgm:cxn modelId="{6D874A1C-9BA6-42E4-8B97-E7788A9ED0EA}" type="presParOf" srcId="{E4FF78B6-B46F-40DD-A3D7-52906B3F1B19}" destId="{8FF34FF7-0D7F-46A5-8595-7C9918FC6A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B77F9-62F9-4876-9A0B-F55ECCF9651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03E56D-8035-4ACA-BDDB-BA6EC19A012D}">
      <dgm:prSet phldrT="[Texto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Inclou un </a:t>
          </a:r>
          <a:r>
            <a:rPr lang="ca-ES" sz="1800" b="0" i="0" dirty="0">
              <a:solidFill>
                <a:srgbClr val="000000"/>
              </a:solidFill>
              <a:latin typeface="VAGRounded-Bold" pitchFamily="2" charset="0"/>
            </a:rPr>
            <a:t>Gestor de tasques</a:t>
          </a:r>
          <a:endParaRPr lang="es-ES" sz="1800" b="0" i="0" dirty="0">
            <a:latin typeface="VAGRounded-Bold" pitchFamily="2" charset="0"/>
          </a:endParaRPr>
        </a:p>
      </dgm:t>
    </dgm:pt>
    <dgm:pt modelId="{883C5301-9240-4050-BE41-AE32310E25DB}" type="parTrans" cxnId="{3A546E1A-3E99-467E-8145-1863844F8878}">
      <dgm:prSet/>
      <dgm:spPr/>
      <dgm:t>
        <a:bodyPr/>
        <a:lstStyle/>
        <a:p>
          <a:endParaRPr lang="es-ES"/>
        </a:p>
      </dgm:t>
    </dgm:pt>
    <dgm:pt modelId="{C0924C32-1172-4BBB-84B8-3D0A0141AAE2}" type="sibTrans" cxnId="{3A546E1A-3E99-467E-8145-1863844F8878}">
      <dgm:prSet/>
      <dgm:spPr/>
      <dgm:t>
        <a:bodyPr/>
        <a:lstStyle/>
        <a:p>
          <a:endParaRPr lang="es-ES"/>
        </a:p>
      </dgm:t>
    </dgm:pt>
    <dgm:pt modelId="{AB389CB5-7818-45CF-9BC5-148EA1F3BE83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Incorpora un </a:t>
          </a:r>
          <a:r>
            <a:rPr lang="ca-ES" sz="1800" b="0" i="0" dirty="0">
              <a:solidFill>
                <a:srgbClr val="000000"/>
              </a:solidFill>
              <a:latin typeface="VAGRounded-Bold" pitchFamily="2" charset="0"/>
            </a:rPr>
            <a:t>escriptori de treball </a:t>
          </a:r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que permet a l’usuari controlar les seves tasques, documents, expedients i avisos</a:t>
          </a:r>
        </a:p>
      </dgm:t>
    </dgm:pt>
    <dgm:pt modelId="{2580A94E-7E40-4E99-A164-D37EC1805173}" type="parTrans" cxnId="{3BCD8EF0-E36C-4401-BABB-A54E0FC283B9}">
      <dgm:prSet/>
      <dgm:spPr/>
      <dgm:t>
        <a:bodyPr/>
        <a:lstStyle/>
        <a:p>
          <a:endParaRPr lang="es-ES"/>
        </a:p>
      </dgm:t>
    </dgm:pt>
    <dgm:pt modelId="{FB76F74B-2C34-46BC-A215-D69AC0B1F6C9}" type="sibTrans" cxnId="{3BCD8EF0-E36C-4401-BABB-A54E0FC283B9}">
      <dgm:prSet/>
      <dgm:spPr/>
      <dgm:t>
        <a:bodyPr/>
        <a:lstStyle/>
        <a:p>
          <a:endParaRPr lang="es-ES"/>
        </a:p>
      </dgm:t>
    </dgm:pt>
    <dgm:pt modelId="{54ECD832-8D39-46D2-BB72-976B423A30EC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És </a:t>
          </a:r>
          <a:r>
            <a:rPr lang="ca-ES" sz="1800" dirty="0" err="1">
              <a:solidFill>
                <a:srgbClr val="000000"/>
              </a:solidFill>
              <a:latin typeface="VAGRounded-Light" pitchFamily="2" charset="0"/>
            </a:rPr>
            <a:t>multinavegador</a:t>
          </a:r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 i </a:t>
          </a:r>
          <a:r>
            <a:rPr lang="ca-ES" sz="1800" dirty="0" err="1">
              <a:solidFill>
                <a:srgbClr val="000000"/>
              </a:solidFill>
              <a:latin typeface="VAGRounded-Light" pitchFamily="2" charset="0"/>
            </a:rPr>
            <a:t>multidispositiu</a:t>
          </a:r>
          <a:endParaRPr lang="ca-ES" sz="1800" dirty="0">
            <a:solidFill>
              <a:srgbClr val="000000"/>
            </a:solidFill>
            <a:latin typeface="VAGRounded-Light" pitchFamily="2" charset="0"/>
          </a:endParaRPr>
        </a:p>
      </dgm:t>
    </dgm:pt>
    <dgm:pt modelId="{7A4DF9EE-D9B6-4D3A-8BC4-442382373BC5}" type="parTrans" cxnId="{986DD601-20E1-457B-A5A3-13F25C26AB66}">
      <dgm:prSet/>
      <dgm:spPr/>
      <dgm:t>
        <a:bodyPr/>
        <a:lstStyle/>
        <a:p>
          <a:endParaRPr lang="es-ES"/>
        </a:p>
      </dgm:t>
    </dgm:pt>
    <dgm:pt modelId="{5101BD2A-F7C3-4846-88A9-1CE27A9DFACB}" type="sibTrans" cxnId="{986DD601-20E1-457B-A5A3-13F25C26AB66}">
      <dgm:prSet/>
      <dgm:spPr/>
      <dgm:t>
        <a:bodyPr/>
        <a:lstStyle/>
        <a:p>
          <a:endParaRPr lang="es-ES"/>
        </a:p>
      </dgm:t>
    </dgm:pt>
    <dgm:pt modelId="{DD31CAE8-EDE5-49B4-99AC-D57BF875FB80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Permet una tramitació dels expedients senzilla i simple (pocs </a:t>
          </a:r>
          <a:r>
            <a:rPr lang="ca-ES" sz="1800" dirty="0" err="1">
              <a:solidFill>
                <a:srgbClr val="000000"/>
              </a:solidFill>
              <a:latin typeface="VAGRounded-Light" pitchFamily="2" charset="0"/>
            </a:rPr>
            <a:t>clicks</a:t>
          </a:r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)</a:t>
          </a:r>
        </a:p>
      </dgm:t>
    </dgm:pt>
    <dgm:pt modelId="{3C96259A-9B7F-419F-8768-67C0F61BC59B}" type="parTrans" cxnId="{843F4716-1E46-4246-83BA-5216BB851202}">
      <dgm:prSet/>
      <dgm:spPr/>
      <dgm:t>
        <a:bodyPr/>
        <a:lstStyle/>
        <a:p>
          <a:endParaRPr lang="es-ES"/>
        </a:p>
      </dgm:t>
    </dgm:pt>
    <dgm:pt modelId="{171B19A7-C182-4C25-B529-C21D655CF731}" type="sibTrans" cxnId="{843F4716-1E46-4246-83BA-5216BB851202}">
      <dgm:prSet/>
      <dgm:spPr/>
      <dgm:t>
        <a:bodyPr/>
        <a:lstStyle/>
        <a:p>
          <a:endParaRPr lang="es-ES"/>
        </a:p>
      </dgm:t>
    </dgm:pt>
    <dgm:pt modelId="{CF17FB7F-E704-46D5-886E-07D3AB50867F}">
      <dgm:prSet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Està </a:t>
          </a:r>
          <a:r>
            <a:rPr lang="ca-ES" sz="1800" b="0" i="0" dirty="0">
              <a:solidFill>
                <a:srgbClr val="000000"/>
              </a:solidFill>
              <a:latin typeface="VAGRounded-Bold" pitchFamily="2" charset="0"/>
            </a:rPr>
            <a:t>integrada</a:t>
          </a:r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 amb els principals </a:t>
          </a:r>
          <a:r>
            <a:rPr lang="ca-ES" sz="1800" b="0" i="0" dirty="0">
              <a:solidFill>
                <a:srgbClr val="000000"/>
              </a:solidFill>
              <a:latin typeface="VAGRounded-Bold" pitchFamily="2" charset="0"/>
            </a:rPr>
            <a:t>serveis</a:t>
          </a:r>
          <a:r>
            <a:rPr lang="ca-ES" sz="1800" dirty="0">
              <a:solidFill>
                <a:srgbClr val="000000"/>
              </a:solidFill>
              <a:latin typeface="VAGRounded-Light" pitchFamily="2" charset="0"/>
            </a:rPr>
            <a:t> del </a:t>
          </a:r>
          <a:r>
            <a:rPr lang="ca-ES" sz="1800" b="0" i="0" dirty="0">
              <a:solidFill>
                <a:srgbClr val="000000"/>
              </a:solidFill>
              <a:latin typeface="VAGRounded-Bold" pitchFamily="2" charset="0"/>
            </a:rPr>
            <a:t>Consorci AOC</a:t>
          </a:r>
        </a:p>
      </dgm:t>
    </dgm:pt>
    <dgm:pt modelId="{C9395B91-8E78-452C-A2DB-8A9A7D8EFA10}" type="parTrans" cxnId="{794045B0-FDF0-4F6E-A14B-3302970D3866}">
      <dgm:prSet/>
      <dgm:spPr/>
      <dgm:t>
        <a:bodyPr/>
        <a:lstStyle/>
        <a:p>
          <a:endParaRPr lang="es-ES"/>
        </a:p>
      </dgm:t>
    </dgm:pt>
    <dgm:pt modelId="{6FE13E47-8A90-42DC-B395-B1B092CEFDDC}" type="sibTrans" cxnId="{794045B0-FDF0-4F6E-A14B-3302970D3866}">
      <dgm:prSet/>
      <dgm:spPr/>
      <dgm:t>
        <a:bodyPr/>
        <a:lstStyle/>
        <a:p>
          <a:endParaRPr lang="es-ES"/>
        </a:p>
      </dgm:t>
    </dgm:pt>
    <dgm:pt modelId="{BD3036AC-509E-4724-9D77-B3F179165736}">
      <dgm:prSet phldrT="[Texto]"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ES" sz="1800" dirty="0"/>
        </a:p>
      </dgm:t>
    </dgm:pt>
    <dgm:pt modelId="{B683A0ED-B75D-4205-ABE3-228326536169}" type="parTrans" cxnId="{510E8127-C205-4495-A26D-985F76C5E33F}">
      <dgm:prSet/>
      <dgm:spPr/>
      <dgm:t>
        <a:bodyPr/>
        <a:lstStyle/>
        <a:p>
          <a:endParaRPr lang="es-ES"/>
        </a:p>
      </dgm:t>
    </dgm:pt>
    <dgm:pt modelId="{F9DD39AE-B2AC-47ED-A5D1-154520179445}" type="sibTrans" cxnId="{510E8127-C205-4495-A26D-985F76C5E33F}">
      <dgm:prSet/>
      <dgm:spPr/>
      <dgm:t>
        <a:bodyPr/>
        <a:lstStyle/>
        <a:p>
          <a:endParaRPr lang="es-ES"/>
        </a:p>
      </dgm:t>
    </dgm:pt>
    <dgm:pt modelId="{B30B63F3-91EB-4D4C-B623-D762B822184E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a-ES" sz="1800" dirty="0">
            <a:solidFill>
              <a:srgbClr val="000000"/>
            </a:solidFill>
            <a:latin typeface="VAGRounded-Light" pitchFamily="2" charset="0"/>
          </a:endParaRPr>
        </a:p>
      </dgm:t>
    </dgm:pt>
    <dgm:pt modelId="{E49026AB-0EA2-472E-97E1-240EFE27590F}" type="parTrans" cxnId="{F3527A1A-1022-4D31-89FA-D1F51877FFEC}">
      <dgm:prSet/>
      <dgm:spPr/>
      <dgm:t>
        <a:bodyPr/>
        <a:lstStyle/>
        <a:p>
          <a:endParaRPr lang="es-ES"/>
        </a:p>
      </dgm:t>
    </dgm:pt>
    <dgm:pt modelId="{3F541407-1B78-4925-A8BA-4C437B2DC7B2}" type="sibTrans" cxnId="{F3527A1A-1022-4D31-89FA-D1F51877FFEC}">
      <dgm:prSet/>
      <dgm:spPr/>
      <dgm:t>
        <a:bodyPr/>
        <a:lstStyle/>
        <a:p>
          <a:endParaRPr lang="es-ES"/>
        </a:p>
      </dgm:t>
    </dgm:pt>
    <dgm:pt modelId="{C06C6C9A-9937-4E5B-951C-4B44B1E9C919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a-ES" sz="1800" dirty="0">
            <a:solidFill>
              <a:srgbClr val="000000"/>
            </a:solidFill>
            <a:latin typeface="VAGRounded-Light" pitchFamily="2" charset="0"/>
          </a:endParaRPr>
        </a:p>
      </dgm:t>
    </dgm:pt>
    <dgm:pt modelId="{48932110-099C-4A43-B43B-7F2BE5690DB5}" type="parTrans" cxnId="{9415ADF8-325E-4CB9-976C-6631FF03BB60}">
      <dgm:prSet/>
      <dgm:spPr/>
      <dgm:t>
        <a:bodyPr/>
        <a:lstStyle/>
        <a:p>
          <a:endParaRPr lang="es-ES"/>
        </a:p>
      </dgm:t>
    </dgm:pt>
    <dgm:pt modelId="{E67AB5A0-2563-49E3-9ABF-3BF796F347E4}" type="sibTrans" cxnId="{9415ADF8-325E-4CB9-976C-6631FF03BB60}">
      <dgm:prSet/>
      <dgm:spPr/>
      <dgm:t>
        <a:bodyPr/>
        <a:lstStyle/>
        <a:p>
          <a:endParaRPr lang="es-ES"/>
        </a:p>
      </dgm:t>
    </dgm:pt>
    <dgm:pt modelId="{618D703E-9049-4025-AAD3-13C19321F903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a-ES" sz="1800" dirty="0">
            <a:solidFill>
              <a:srgbClr val="000000"/>
            </a:solidFill>
            <a:latin typeface="VAGRounded-Light" pitchFamily="2" charset="0"/>
          </a:endParaRPr>
        </a:p>
      </dgm:t>
    </dgm:pt>
    <dgm:pt modelId="{F625093F-8DE5-4BDB-8C2F-E02A4F8D9BAE}" type="parTrans" cxnId="{206986C0-991F-48FD-878C-27418D56F03D}">
      <dgm:prSet/>
      <dgm:spPr/>
      <dgm:t>
        <a:bodyPr/>
        <a:lstStyle/>
        <a:p>
          <a:endParaRPr lang="es-ES"/>
        </a:p>
      </dgm:t>
    </dgm:pt>
    <dgm:pt modelId="{CB782CB9-D687-42D8-8A81-B646A3CF4159}" type="sibTrans" cxnId="{206986C0-991F-48FD-878C-27418D56F03D}">
      <dgm:prSet/>
      <dgm:spPr/>
      <dgm:t>
        <a:bodyPr/>
        <a:lstStyle/>
        <a:p>
          <a:endParaRPr lang="es-ES"/>
        </a:p>
      </dgm:t>
    </dgm:pt>
    <dgm:pt modelId="{3673C7A1-0EF4-4182-A156-93D3906BA312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a-ES" sz="1800" dirty="0">
            <a:solidFill>
              <a:srgbClr val="000000"/>
            </a:solidFill>
            <a:latin typeface="VAGRounded-Light" pitchFamily="2" charset="0"/>
          </a:endParaRPr>
        </a:p>
      </dgm:t>
    </dgm:pt>
    <dgm:pt modelId="{D9DBCC0D-9211-436E-B300-4578BCAC2855}" type="parTrans" cxnId="{30C6BE26-A36C-4373-8064-37A7B9A79A42}">
      <dgm:prSet/>
      <dgm:spPr/>
      <dgm:t>
        <a:bodyPr/>
        <a:lstStyle/>
        <a:p>
          <a:endParaRPr lang="es-ES"/>
        </a:p>
      </dgm:t>
    </dgm:pt>
    <dgm:pt modelId="{2DCB5CEC-8A6E-4BA2-ACD5-B101D332230F}" type="sibTrans" cxnId="{30C6BE26-A36C-4373-8064-37A7B9A79A42}">
      <dgm:prSet/>
      <dgm:spPr/>
      <dgm:t>
        <a:bodyPr/>
        <a:lstStyle/>
        <a:p>
          <a:endParaRPr lang="es-ES"/>
        </a:p>
      </dgm:t>
    </dgm:pt>
    <dgm:pt modelId="{F6AD824D-ED75-47D1-91BA-4E69723A29A9}" type="pres">
      <dgm:prSet presAssocID="{332B77F9-62F9-4876-9A0B-F55ECCF9651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2744F3C-6617-45F6-9BBB-E12E386BB02C}" type="pres">
      <dgm:prSet presAssocID="{BD3036AC-509E-4724-9D77-B3F179165736}" presName="compNode" presStyleCnt="0"/>
      <dgm:spPr/>
    </dgm:pt>
    <dgm:pt modelId="{9436DFCF-9F0F-4A8E-AA13-5F38F73DD12D}" type="pres">
      <dgm:prSet presAssocID="{BD3036AC-509E-4724-9D77-B3F179165736}" presName="childRect" presStyleLbl="bgAcc1" presStyleIdx="0" presStyleCnt="5" custScaleX="227229" custScaleY="18446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10368E3-E142-4573-904F-D0ABC0D6A2D6}" type="pres">
      <dgm:prSet presAssocID="{BD3036AC-509E-4724-9D77-B3F1791657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4E76B51-261C-440C-90EC-43A5B2867355}" type="pres">
      <dgm:prSet presAssocID="{BD3036AC-509E-4724-9D77-B3F179165736}" presName="parentRect" presStyleLbl="alignNode1" presStyleIdx="0" presStyleCnt="5" custScaleX="227229" custScaleY="273311"/>
      <dgm:spPr/>
      <dgm:t>
        <a:bodyPr/>
        <a:lstStyle/>
        <a:p>
          <a:endParaRPr lang="ca-ES"/>
        </a:p>
      </dgm:t>
    </dgm:pt>
    <dgm:pt modelId="{E4811B51-CB7A-435E-A91E-0698D81111FB}" type="pres">
      <dgm:prSet presAssocID="{BD3036AC-509E-4724-9D77-B3F179165736}" presName="adorn" presStyleLbl="fgAccFollowNode1" presStyleIdx="0" presStyleCnt="5" custScaleX="23965" custScaleY="30018" custLinFactNeighborX="23477" custLinFactNeighborY="41430"/>
      <dgm:spPr/>
    </dgm:pt>
    <dgm:pt modelId="{370F2D0D-8A96-41D2-9799-A9A84E7F4054}" type="pres">
      <dgm:prSet presAssocID="{F9DD39AE-B2AC-47ED-A5D1-154520179445}" presName="sibTrans" presStyleLbl="sibTrans2D1" presStyleIdx="0" presStyleCnt="0"/>
      <dgm:spPr/>
      <dgm:t>
        <a:bodyPr/>
        <a:lstStyle/>
        <a:p>
          <a:endParaRPr lang="ca-ES"/>
        </a:p>
      </dgm:t>
    </dgm:pt>
    <dgm:pt modelId="{7665A4DE-93A6-420B-A9E7-DDB9C9A2CEC4}" type="pres">
      <dgm:prSet presAssocID="{B30B63F3-91EB-4D4C-B623-D762B822184E}" presName="compNode" presStyleCnt="0"/>
      <dgm:spPr/>
    </dgm:pt>
    <dgm:pt modelId="{204F9C0D-828E-4504-816D-76536A9BE10E}" type="pres">
      <dgm:prSet presAssocID="{B30B63F3-91EB-4D4C-B623-D762B822184E}" presName="childRect" presStyleLbl="bgAcc1" presStyleIdx="1" presStyleCnt="5" custScaleX="227229" custScaleY="18446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AB57DB3-D81D-469B-B1F6-1B88B59451C8}" type="pres">
      <dgm:prSet presAssocID="{B30B63F3-91EB-4D4C-B623-D762B82218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1D9DCD6-3859-46FC-A1C6-9FF473AD4064}" type="pres">
      <dgm:prSet presAssocID="{B30B63F3-91EB-4D4C-B623-D762B822184E}" presName="parentRect" presStyleLbl="alignNode1" presStyleIdx="1" presStyleCnt="5" custScaleX="227229" custScaleY="273311"/>
      <dgm:spPr/>
      <dgm:t>
        <a:bodyPr/>
        <a:lstStyle/>
        <a:p>
          <a:endParaRPr lang="ca-ES"/>
        </a:p>
      </dgm:t>
    </dgm:pt>
    <dgm:pt modelId="{986C13D1-71D5-4659-A690-961EBC818470}" type="pres">
      <dgm:prSet presAssocID="{B30B63F3-91EB-4D4C-B623-D762B822184E}" presName="adorn" presStyleLbl="fgAccFollowNode1" presStyleIdx="1" presStyleCnt="5" custScaleX="23965" custScaleY="30018" custLinFactNeighborX="23477" custLinFactNeighborY="41430"/>
      <dgm:spPr/>
    </dgm:pt>
    <dgm:pt modelId="{AB30C042-0F32-461B-8975-77DDE2D1BED3}" type="pres">
      <dgm:prSet presAssocID="{3F541407-1B78-4925-A8BA-4C437B2DC7B2}" presName="sibTrans" presStyleLbl="sibTrans2D1" presStyleIdx="0" presStyleCnt="0"/>
      <dgm:spPr/>
      <dgm:t>
        <a:bodyPr/>
        <a:lstStyle/>
        <a:p>
          <a:endParaRPr lang="ca-ES"/>
        </a:p>
      </dgm:t>
    </dgm:pt>
    <dgm:pt modelId="{9FDCF553-CF72-4FCA-8750-D2E2AB4E94A4}" type="pres">
      <dgm:prSet presAssocID="{C06C6C9A-9937-4E5B-951C-4B44B1E9C919}" presName="compNode" presStyleCnt="0"/>
      <dgm:spPr/>
    </dgm:pt>
    <dgm:pt modelId="{FDE1E401-FF7F-47D3-9ECC-D4C52E0CF160}" type="pres">
      <dgm:prSet presAssocID="{C06C6C9A-9937-4E5B-951C-4B44B1E9C919}" presName="childRect" presStyleLbl="bgAcc1" presStyleIdx="2" presStyleCnt="5" custScaleX="227229" custScaleY="184462" custLinFactNeighborX="1150" custLinFactNeighborY="-107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D2CB8DC-3D8E-4829-AB12-EDDFDABB667F}" type="pres">
      <dgm:prSet presAssocID="{C06C6C9A-9937-4E5B-951C-4B44B1E9C9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338BE9E-1A4D-4C5E-83AA-EE225F682C19}" type="pres">
      <dgm:prSet presAssocID="{C06C6C9A-9937-4E5B-951C-4B44B1E9C919}" presName="parentRect" presStyleLbl="alignNode1" presStyleIdx="2" presStyleCnt="5" custScaleX="227229" custScaleY="273311"/>
      <dgm:spPr/>
      <dgm:t>
        <a:bodyPr/>
        <a:lstStyle/>
        <a:p>
          <a:endParaRPr lang="ca-ES"/>
        </a:p>
      </dgm:t>
    </dgm:pt>
    <dgm:pt modelId="{6E99DAB4-DB80-4B42-ADBF-5DC53EDB245A}" type="pres">
      <dgm:prSet presAssocID="{C06C6C9A-9937-4E5B-951C-4B44B1E9C919}" presName="adorn" presStyleLbl="fgAccFollowNode1" presStyleIdx="2" presStyleCnt="5" custScaleX="23965" custScaleY="30018" custLinFactNeighborX="23477" custLinFactNeighborY="41430"/>
      <dgm:spPr/>
    </dgm:pt>
    <dgm:pt modelId="{7BF0F5F5-2BD5-4D4F-95F5-84316A748824}" type="pres">
      <dgm:prSet presAssocID="{E67AB5A0-2563-49E3-9ABF-3BF796F347E4}" presName="sibTrans" presStyleLbl="sibTrans2D1" presStyleIdx="0" presStyleCnt="0"/>
      <dgm:spPr/>
      <dgm:t>
        <a:bodyPr/>
        <a:lstStyle/>
        <a:p>
          <a:endParaRPr lang="ca-ES"/>
        </a:p>
      </dgm:t>
    </dgm:pt>
    <dgm:pt modelId="{265396E0-BD56-48CA-90CF-9EC65EE3B973}" type="pres">
      <dgm:prSet presAssocID="{618D703E-9049-4025-AAD3-13C19321F903}" presName="compNode" presStyleCnt="0"/>
      <dgm:spPr/>
    </dgm:pt>
    <dgm:pt modelId="{5437CA89-96F1-47B5-A5DA-430AB22743A3}" type="pres">
      <dgm:prSet presAssocID="{618D703E-9049-4025-AAD3-13C19321F903}" presName="childRect" presStyleLbl="bgAcc1" presStyleIdx="3" presStyleCnt="5" custScaleX="227229" custScaleY="18446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E57FA8-D226-4F37-831B-9C4F4DB42496}" type="pres">
      <dgm:prSet presAssocID="{618D703E-9049-4025-AAD3-13C19321F9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3003E7F-C6CA-4224-9C5B-1FE35E70354F}" type="pres">
      <dgm:prSet presAssocID="{618D703E-9049-4025-AAD3-13C19321F903}" presName="parentRect" presStyleLbl="alignNode1" presStyleIdx="3" presStyleCnt="5" custScaleX="227229" custScaleY="273311"/>
      <dgm:spPr/>
      <dgm:t>
        <a:bodyPr/>
        <a:lstStyle/>
        <a:p>
          <a:endParaRPr lang="ca-ES"/>
        </a:p>
      </dgm:t>
    </dgm:pt>
    <dgm:pt modelId="{B0958395-D2A7-4261-AF92-ECF0EC5C8D6B}" type="pres">
      <dgm:prSet presAssocID="{618D703E-9049-4025-AAD3-13C19321F903}" presName="adorn" presStyleLbl="fgAccFollowNode1" presStyleIdx="3" presStyleCnt="5" custScaleX="23965" custScaleY="30018" custLinFactNeighborX="23477" custLinFactNeighborY="34663"/>
      <dgm:spPr/>
    </dgm:pt>
    <dgm:pt modelId="{70D23D68-C697-430A-8E4C-5022D7978BD6}" type="pres">
      <dgm:prSet presAssocID="{CB782CB9-D687-42D8-8A81-B646A3CF4159}" presName="sibTrans" presStyleLbl="sibTrans2D1" presStyleIdx="0" presStyleCnt="0"/>
      <dgm:spPr/>
      <dgm:t>
        <a:bodyPr/>
        <a:lstStyle/>
        <a:p>
          <a:endParaRPr lang="ca-ES"/>
        </a:p>
      </dgm:t>
    </dgm:pt>
    <dgm:pt modelId="{ED7905F8-D9B0-499A-AE08-A5DC016A7CE8}" type="pres">
      <dgm:prSet presAssocID="{3673C7A1-0EF4-4182-A156-93D3906BA312}" presName="compNode" presStyleCnt="0"/>
      <dgm:spPr/>
    </dgm:pt>
    <dgm:pt modelId="{5C45CCAA-C9FF-40E2-87F1-9C83B981AF36}" type="pres">
      <dgm:prSet presAssocID="{3673C7A1-0EF4-4182-A156-93D3906BA312}" presName="childRect" presStyleLbl="bgAcc1" presStyleIdx="4" presStyleCnt="5" custScaleX="227229" custScaleY="18446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FC2ACDA-B592-448B-B723-45A8A3E4AFB6}" type="pres">
      <dgm:prSet presAssocID="{3673C7A1-0EF4-4182-A156-93D3906BA3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6109AA-A989-4A62-B5BB-D35179331FD0}" type="pres">
      <dgm:prSet presAssocID="{3673C7A1-0EF4-4182-A156-93D3906BA312}" presName="parentRect" presStyleLbl="alignNode1" presStyleIdx="4" presStyleCnt="5" custScaleX="227229" custScaleY="273311"/>
      <dgm:spPr/>
      <dgm:t>
        <a:bodyPr/>
        <a:lstStyle/>
        <a:p>
          <a:endParaRPr lang="ca-ES"/>
        </a:p>
      </dgm:t>
    </dgm:pt>
    <dgm:pt modelId="{9290280C-E995-4448-8A57-ABABAEB90B79}" type="pres">
      <dgm:prSet presAssocID="{3673C7A1-0EF4-4182-A156-93D3906BA312}" presName="adorn" presStyleLbl="fgAccFollowNode1" presStyleIdx="4" presStyleCnt="5" custScaleX="23965" custScaleY="30018" custLinFactNeighborX="23477" custLinFactNeighborY="34663"/>
      <dgm:spPr/>
    </dgm:pt>
  </dgm:ptLst>
  <dgm:cxnLst>
    <dgm:cxn modelId="{9415ADF8-325E-4CB9-976C-6631FF03BB60}" srcId="{332B77F9-62F9-4876-9A0B-F55ECCF9651D}" destId="{C06C6C9A-9937-4E5B-951C-4B44B1E9C919}" srcOrd="2" destOrd="0" parTransId="{48932110-099C-4A43-B43B-7F2BE5690DB5}" sibTransId="{E67AB5A0-2563-49E3-9ABF-3BF796F347E4}"/>
    <dgm:cxn modelId="{38D09633-103D-4826-9F66-DAA49CB1B8D4}" type="presOf" srcId="{BD3036AC-509E-4724-9D77-B3F179165736}" destId="{F4E76B51-261C-440C-90EC-43A5B2867355}" srcOrd="1" destOrd="0" presId="urn:microsoft.com/office/officeart/2005/8/layout/bList2"/>
    <dgm:cxn modelId="{30C6BE26-A36C-4373-8064-37A7B9A79A42}" srcId="{332B77F9-62F9-4876-9A0B-F55ECCF9651D}" destId="{3673C7A1-0EF4-4182-A156-93D3906BA312}" srcOrd="4" destOrd="0" parTransId="{D9DBCC0D-9211-436E-B300-4578BCAC2855}" sibTransId="{2DCB5CEC-8A6E-4BA2-ACD5-B101D332230F}"/>
    <dgm:cxn modelId="{F8BA94DE-9310-483E-9B0E-071B5AD4C2DF}" type="presOf" srcId="{F9DD39AE-B2AC-47ED-A5D1-154520179445}" destId="{370F2D0D-8A96-41D2-9799-A9A84E7F4054}" srcOrd="0" destOrd="0" presId="urn:microsoft.com/office/officeart/2005/8/layout/bList2"/>
    <dgm:cxn modelId="{F3527A1A-1022-4D31-89FA-D1F51877FFEC}" srcId="{332B77F9-62F9-4876-9A0B-F55ECCF9651D}" destId="{B30B63F3-91EB-4D4C-B623-D762B822184E}" srcOrd="1" destOrd="0" parTransId="{E49026AB-0EA2-472E-97E1-240EFE27590F}" sibTransId="{3F541407-1B78-4925-A8BA-4C437B2DC7B2}"/>
    <dgm:cxn modelId="{3BCD8EF0-E36C-4401-BABB-A54E0FC283B9}" srcId="{B30B63F3-91EB-4D4C-B623-D762B822184E}" destId="{AB389CB5-7818-45CF-9BC5-148EA1F3BE83}" srcOrd="0" destOrd="0" parTransId="{2580A94E-7E40-4E99-A164-D37EC1805173}" sibTransId="{FB76F74B-2C34-46BC-A215-D69AC0B1F6C9}"/>
    <dgm:cxn modelId="{8DA3510A-1002-4473-ABEA-6A501912AED5}" type="presOf" srcId="{B30B63F3-91EB-4D4C-B623-D762B822184E}" destId="{A1D9DCD6-3859-46FC-A1C6-9FF473AD4064}" srcOrd="1" destOrd="0" presId="urn:microsoft.com/office/officeart/2005/8/layout/bList2"/>
    <dgm:cxn modelId="{EDC06CE1-8E49-4646-B3C6-05A5B84533B3}" type="presOf" srcId="{618D703E-9049-4025-AAD3-13C19321F903}" destId="{E3003E7F-C6CA-4224-9C5B-1FE35E70354F}" srcOrd="1" destOrd="0" presId="urn:microsoft.com/office/officeart/2005/8/layout/bList2"/>
    <dgm:cxn modelId="{986DD601-20E1-457B-A5A3-13F25C26AB66}" srcId="{C06C6C9A-9937-4E5B-951C-4B44B1E9C919}" destId="{54ECD832-8D39-46D2-BB72-976B423A30EC}" srcOrd="0" destOrd="0" parTransId="{7A4DF9EE-D9B6-4D3A-8BC4-442382373BC5}" sibTransId="{5101BD2A-F7C3-4846-88A9-1CE27A9DFACB}"/>
    <dgm:cxn modelId="{F747F9CA-0660-4386-BBF4-75E80C540000}" type="presOf" srcId="{5203E56D-8035-4ACA-BDDB-BA6EC19A012D}" destId="{9436DFCF-9F0F-4A8E-AA13-5F38F73DD12D}" srcOrd="0" destOrd="0" presId="urn:microsoft.com/office/officeart/2005/8/layout/bList2"/>
    <dgm:cxn modelId="{206986C0-991F-48FD-878C-27418D56F03D}" srcId="{332B77F9-62F9-4876-9A0B-F55ECCF9651D}" destId="{618D703E-9049-4025-AAD3-13C19321F903}" srcOrd="3" destOrd="0" parTransId="{F625093F-8DE5-4BDB-8C2F-E02A4F8D9BAE}" sibTransId="{CB782CB9-D687-42D8-8A81-B646A3CF4159}"/>
    <dgm:cxn modelId="{510E8127-C205-4495-A26D-985F76C5E33F}" srcId="{332B77F9-62F9-4876-9A0B-F55ECCF9651D}" destId="{BD3036AC-509E-4724-9D77-B3F179165736}" srcOrd="0" destOrd="0" parTransId="{B683A0ED-B75D-4205-ABE3-228326536169}" sibTransId="{F9DD39AE-B2AC-47ED-A5D1-154520179445}"/>
    <dgm:cxn modelId="{2968FA54-7D44-4E8D-B12C-5721D8575070}" type="presOf" srcId="{3673C7A1-0EF4-4182-A156-93D3906BA312}" destId="{6FC2ACDA-B592-448B-B723-45A8A3E4AFB6}" srcOrd="0" destOrd="0" presId="urn:microsoft.com/office/officeart/2005/8/layout/bList2"/>
    <dgm:cxn modelId="{E0AB284F-79CD-4108-91E1-D49D15F3DD4A}" type="presOf" srcId="{CF17FB7F-E704-46D5-886E-07D3AB50867F}" destId="{5C45CCAA-C9FF-40E2-87F1-9C83B981AF36}" srcOrd="0" destOrd="0" presId="urn:microsoft.com/office/officeart/2005/8/layout/bList2"/>
    <dgm:cxn modelId="{2A7A1F5D-A7F4-4F59-B97D-8B62314D03DF}" type="presOf" srcId="{332B77F9-62F9-4876-9A0B-F55ECCF9651D}" destId="{F6AD824D-ED75-47D1-91BA-4E69723A29A9}" srcOrd="0" destOrd="0" presId="urn:microsoft.com/office/officeart/2005/8/layout/bList2"/>
    <dgm:cxn modelId="{1AA46320-8200-4AA8-AA2B-8EDAFE6A187B}" type="presOf" srcId="{3F541407-1B78-4925-A8BA-4C437B2DC7B2}" destId="{AB30C042-0F32-461B-8975-77DDE2D1BED3}" srcOrd="0" destOrd="0" presId="urn:microsoft.com/office/officeart/2005/8/layout/bList2"/>
    <dgm:cxn modelId="{5A13BB01-631F-4809-9494-7A6BDAD638E7}" type="presOf" srcId="{BD3036AC-509E-4724-9D77-B3F179165736}" destId="{D10368E3-E142-4573-904F-D0ABC0D6A2D6}" srcOrd="0" destOrd="0" presId="urn:microsoft.com/office/officeart/2005/8/layout/bList2"/>
    <dgm:cxn modelId="{5036A857-FF93-48D0-80C7-8120F74D8D98}" type="presOf" srcId="{618D703E-9049-4025-AAD3-13C19321F903}" destId="{0FE57FA8-D226-4F37-831B-9C4F4DB42496}" srcOrd="0" destOrd="0" presId="urn:microsoft.com/office/officeart/2005/8/layout/bList2"/>
    <dgm:cxn modelId="{7D6A8330-357B-44B7-B513-88E5DC4366BD}" type="presOf" srcId="{E67AB5A0-2563-49E3-9ABF-3BF796F347E4}" destId="{7BF0F5F5-2BD5-4D4F-95F5-84316A748824}" srcOrd="0" destOrd="0" presId="urn:microsoft.com/office/officeart/2005/8/layout/bList2"/>
    <dgm:cxn modelId="{E3F71BA9-F69F-446A-9788-BB45B1A04085}" type="presOf" srcId="{C06C6C9A-9937-4E5B-951C-4B44B1E9C919}" destId="{7338BE9E-1A4D-4C5E-83AA-EE225F682C19}" srcOrd="1" destOrd="0" presId="urn:microsoft.com/office/officeart/2005/8/layout/bList2"/>
    <dgm:cxn modelId="{293EB08E-BE04-4F85-AB1F-DE93DE0617CC}" type="presOf" srcId="{C06C6C9A-9937-4E5B-951C-4B44B1E9C919}" destId="{DD2CB8DC-3D8E-4829-AB12-EDDFDABB667F}" srcOrd="0" destOrd="0" presId="urn:microsoft.com/office/officeart/2005/8/layout/bList2"/>
    <dgm:cxn modelId="{B87A5A7B-4B58-4BAF-AD6D-00BE5EA264A1}" type="presOf" srcId="{CB782CB9-D687-42D8-8A81-B646A3CF4159}" destId="{70D23D68-C697-430A-8E4C-5022D7978BD6}" srcOrd="0" destOrd="0" presId="urn:microsoft.com/office/officeart/2005/8/layout/bList2"/>
    <dgm:cxn modelId="{658C66B3-F0AC-4CA3-82E7-717F67A6F34B}" type="presOf" srcId="{B30B63F3-91EB-4D4C-B623-D762B822184E}" destId="{7AB57DB3-D81D-469B-B1F6-1B88B59451C8}" srcOrd="0" destOrd="0" presId="urn:microsoft.com/office/officeart/2005/8/layout/bList2"/>
    <dgm:cxn modelId="{843F4716-1E46-4246-83BA-5216BB851202}" srcId="{618D703E-9049-4025-AAD3-13C19321F903}" destId="{DD31CAE8-EDE5-49B4-99AC-D57BF875FB80}" srcOrd="0" destOrd="0" parTransId="{3C96259A-9B7F-419F-8768-67C0F61BC59B}" sibTransId="{171B19A7-C182-4C25-B529-C21D655CF731}"/>
    <dgm:cxn modelId="{794045B0-FDF0-4F6E-A14B-3302970D3866}" srcId="{3673C7A1-0EF4-4182-A156-93D3906BA312}" destId="{CF17FB7F-E704-46D5-886E-07D3AB50867F}" srcOrd="0" destOrd="0" parTransId="{C9395B91-8E78-452C-A2DB-8A9A7D8EFA10}" sibTransId="{6FE13E47-8A90-42DC-B395-B1B092CEFDDC}"/>
    <dgm:cxn modelId="{FDB9F546-2164-43C1-9582-72E323BD9030}" type="presOf" srcId="{DD31CAE8-EDE5-49B4-99AC-D57BF875FB80}" destId="{5437CA89-96F1-47B5-A5DA-430AB22743A3}" srcOrd="0" destOrd="0" presId="urn:microsoft.com/office/officeart/2005/8/layout/bList2"/>
    <dgm:cxn modelId="{BC2DBFC3-460E-4B4A-BC34-E17FD40D1EDE}" type="presOf" srcId="{AB389CB5-7818-45CF-9BC5-148EA1F3BE83}" destId="{204F9C0D-828E-4504-816D-76536A9BE10E}" srcOrd="0" destOrd="0" presId="urn:microsoft.com/office/officeart/2005/8/layout/bList2"/>
    <dgm:cxn modelId="{3A546E1A-3E99-467E-8145-1863844F8878}" srcId="{BD3036AC-509E-4724-9D77-B3F179165736}" destId="{5203E56D-8035-4ACA-BDDB-BA6EC19A012D}" srcOrd="0" destOrd="0" parTransId="{883C5301-9240-4050-BE41-AE32310E25DB}" sibTransId="{C0924C32-1172-4BBB-84B8-3D0A0141AAE2}"/>
    <dgm:cxn modelId="{4D4E139F-7905-41CA-B88D-2EE62471CF06}" type="presOf" srcId="{54ECD832-8D39-46D2-BB72-976B423A30EC}" destId="{FDE1E401-FF7F-47D3-9ECC-D4C52E0CF160}" srcOrd="0" destOrd="0" presId="urn:microsoft.com/office/officeart/2005/8/layout/bList2"/>
    <dgm:cxn modelId="{606EC570-E0E5-4619-93BF-F7C93AEDBB32}" type="presOf" srcId="{3673C7A1-0EF4-4182-A156-93D3906BA312}" destId="{0F6109AA-A989-4A62-B5BB-D35179331FD0}" srcOrd="1" destOrd="0" presId="urn:microsoft.com/office/officeart/2005/8/layout/bList2"/>
    <dgm:cxn modelId="{1E5DD500-723B-4979-BE46-5E9DFCD68874}" type="presParOf" srcId="{F6AD824D-ED75-47D1-91BA-4E69723A29A9}" destId="{E2744F3C-6617-45F6-9BBB-E12E386BB02C}" srcOrd="0" destOrd="0" presId="urn:microsoft.com/office/officeart/2005/8/layout/bList2"/>
    <dgm:cxn modelId="{B1D492BD-3013-44B3-95E4-47183E13E793}" type="presParOf" srcId="{E2744F3C-6617-45F6-9BBB-E12E386BB02C}" destId="{9436DFCF-9F0F-4A8E-AA13-5F38F73DD12D}" srcOrd="0" destOrd="0" presId="urn:microsoft.com/office/officeart/2005/8/layout/bList2"/>
    <dgm:cxn modelId="{226AA191-9D19-4802-9EF9-9E132C9DB166}" type="presParOf" srcId="{E2744F3C-6617-45F6-9BBB-E12E386BB02C}" destId="{D10368E3-E142-4573-904F-D0ABC0D6A2D6}" srcOrd="1" destOrd="0" presId="urn:microsoft.com/office/officeart/2005/8/layout/bList2"/>
    <dgm:cxn modelId="{CBFDBA59-C206-4B05-9E98-74880EE014F3}" type="presParOf" srcId="{E2744F3C-6617-45F6-9BBB-E12E386BB02C}" destId="{F4E76B51-261C-440C-90EC-43A5B2867355}" srcOrd="2" destOrd="0" presId="urn:microsoft.com/office/officeart/2005/8/layout/bList2"/>
    <dgm:cxn modelId="{16819F00-9525-45BD-9C37-5FD642FABFFA}" type="presParOf" srcId="{E2744F3C-6617-45F6-9BBB-E12E386BB02C}" destId="{E4811B51-CB7A-435E-A91E-0698D81111FB}" srcOrd="3" destOrd="0" presId="urn:microsoft.com/office/officeart/2005/8/layout/bList2"/>
    <dgm:cxn modelId="{DDDF3713-35FC-4FA4-9936-6DB0221BB995}" type="presParOf" srcId="{F6AD824D-ED75-47D1-91BA-4E69723A29A9}" destId="{370F2D0D-8A96-41D2-9799-A9A84E7F4054}" srcOrd="1" destOrd="0" presId="urn:microsoft.com/office/officeart/2005/8/layout/bList2"/>
    <dgm:cxn modelId="{9EE10990-A7EC-4DC3-BFB6-1C6C31569AA9}" type="presParOf" srcId="{F6AD824D-ED75-47D1-91BA-4E69723A29A9}" destId="{7665A4DE-93A6-420B-A9E7-DDB9C9A2CEC4}" srcOrd="2" destOrd="0" presId="urn:microsoft.com/office/officeart/2005/8/layout/bList2"/>
    <dgm:cxn modelId="{D447CDBB-8838-4380-BCDF-8B1E749702EC}" type="presParOf" srcId="{7665A4DE-93A6-420B-A9E7-DDB9C9A2CEC4}" destId="{204F9C0D-828E-4504-816D-76536A9BE10E}" srcOrd="0" destOrd="0" presId="urn:microsoft.com/office/officeart/2005/8/layout/bList2"/>
    <dgm:cxn modelId="{7460BF84-6802-4BEB-AF7E-8D400CA6F3B5}" type="presParOf" srcId="{7665A4DE-93A6-420B-A9E7-DDB9C9A2CEC4}" destId="{7AB57DB3-D81D-469B-B1F6-1B88B59451C8}" srcOrd="1" destOrd="0" presId="urn:microsoft.com/office/officeart/2005/8/layout/bList2"/>
    <dgm:cxn modelId="{D3CBA8BC-9305-4A17-A887-9E12921628E4}" type="presParOf" srcId="{7665A4DE-93A6-420B-A9E7-DDB9C9A2CEC4}" destId="{A1D9DCD6-3859-46FC-A1C6-9FF473AD4064}" srcOrd="2" destOrd="0" presId="urn:microsoft.com/office/officeart/2005/8/layout/bList2"/>
    <dgm:cxn modelId="{B4B08430-E3F5-4581-BCA8-49E9138C8B5A}" type="presParOf" srcId="{7665A4DE-93A6-420B-A9E7-DDB9C9A2CEC4}" destId="{986C13D1-71D5-4659-A690-961EBC818470}" srcOrd="3" destOrd="0" presId="urn:microsoft.com/office/officeart/2005/8/layout/bList2"/>
    <dgm:cxn modelId="{27109991-B855-493C-9EE2-12166019174D}" type="presParOf" srcId="{F6AD824D-ED75-47D1-91BA-4E69723A29A9}" destId="{AB30C042-0F32-461B-8975-77DDE2D1BED3}" srcOrd="3" destOrd="0" presId="urn:microsoft.com/office/officeart/2005/8/layout/bList2"/>
    <dgm:cxn modelId="{5461C3F5-94D2-4D43-A3E7-C89A884C5A73}" type="presParOf" srcId="{F6AD824D-ED75-47D1-91BA-4E69723A29A9}" destId="{9FDCF553-CF72-4FCA-8750-D2E2AB4E94A4}" srcOrd="4" destOrd="0" presId="urn:microsoft.com/office/officeart/2005/8/layout/bList2"/>
    <dgm:cxn modelId="{E6FD6BC2-7049-4BD8-B0B3-D425996ADD6A}" type="presParOf" srcId="{9FDCF553-CF72-4FCA-8750-D2E2AB4E94A4}" destId="{FDE1E401-FF7F-47D3-9ECC-D4C52E0CF160}" srcOrd="0" destOrd="0" presId="urn:microsoft.com/office/officeart/2005/8/layout/bList2"/>
    <dgm:cxn modelId="{6D88FD9D-45CD-45E8-82E2-3195D5294F25}" type="presParOf" srcId="{9FDCF553-CF72-4FCA-8750-D2E2AB4E94A4}" destId="{DD2CB8DC-3D8E-4829-AB12-EDDFDABB667F}" srcOrd="1" destOrd="0" presId="urn:microsoft.com/office/officeart/2005/8/layout/bList2"/>
    <dgm:cxn modelId="{8D5830FF-F551-45A5-BF07-DB74C5855FAA}" type="presParOf" srcId="{9FDCF553-CF72-4FCA-8750-D2E2AB4E94A4}" destId="{7338BE9E-1A4D-4C5E-83AA-EE225F682C19}" srcOrd="2" destOrd="0" presId="urn:microsoft.com/office/officeart/2005/8/layout/bList2"/>
    <dgm:cxn modelId="{E64F90FF-B792-4C74-B50D-773F59F0C99B}" type="presParOf" srcId="{9FDCF553-CF72-4FCA-8750-D2E2AB4E94A4}" destId="{6E99DAB4-DB80-4B42-ADBF-5DC53EDB245A}" srcOrd="3" destOrd="0" presId="urn:microsoft.com/office/officeart/2005/8/layout/bList2"/>
    <dgm:cxn modelId="{CB6393C6-2897-434F-9C9C-050BF1131AE2}" type="presParOf" srcId="{F6AD824D-ED75-47D1-91BA-4E69723A29A9}" destId="{7BF0F5F5-2BD5-4D4F-95F5-84316A748824}" srcOrd="5" destOrd="0" presId="urn:microsoft.com/office/officeart/2005/8/layout/bList2"/>
    <dgm:cxn modelId="{BC8B6DD7-020A-48F6-B8D1-8709D58518FB}" type="presParOf" srcId="{F6AD824D-ED75-47D1-91BA-4E69723A29A9}" destId="{265396E0-BD56-48CA-90CF-9EC65EE3B973}" srcOrd="6" destOrd="0" presId="urn:microsoft.com/office/officeart/2005/8/layout/bList2"/>
    <dgm:cxn modelId="{896D071F-86F9-4078-ADCD-D1DAE35C9F03}" type="presParOf" srcId="{265396E0-BD56-48CA-90CF-9EC65EE3B973}" destId="{5437CA89-96F1-47B5-A5DA-430AB22743A3}" srcOrd="0" destOrd="0" presId="urn:microsoft.com/office/officeart/2005/8/layout/bList2"/>
    <dgm:cxn modelId="{C2A402B2-A9AF-4725-AF7C-0DC5A7B9A8FB}" type="presParOf" srcId="{265396E0-BD56-48CA-90CF-9EC65EE3B973}" destId="{0FE57FA8-D226-4F37-831B-9C4F4DB42496}" srcOrd="1" destOrd="0" presId="urn:microsoft.com/office/officeart/2005/8/layout/bList2"/>
    <dgm:cxn modelId="{E30EB503-91B5-42FC-9810-E4A927359921}" type="presParOf" srcId="{265396E0-BD56-48CA-90CF-9EC65EE3B973}" destId="{E3003E7F-C6CA-4224-9C5B-1FE35E70354F}" srcOrd="2" destOrd="0" presId="urn:microsoft.com/office/officeart/2005/8/layout/bList2"/>
    <dgm:cxn modelId="{7372C75C-3411-4CED-9005-762607A985B2}" type="presParOf" srcId="{265396E0-BD56-48CA-90CF-9EC65EE3B973}" destId="{B0958395-D2A7-4261-AF92-ECF0EC5C8D6B}" srcOrd="3" destOrd="0" presId="urn:microsoft.com/office/officeart/2005/8/layout/bList2"/>
    <dgm:cxn modelId="{26E37C50-DD34-430C-A87B-31827902064E}" type="presParOf" srcId="{F6AD824D-ED75-47D1-91BA-4E69723A29A9}" destId="{70D23D68-C697-430A-8E4C-5022D7978BD6}" srcOrd="7" destOrd="0" presId="urn:microsoft.com/office/officeart/2005/8/layout/bList2"/>
    <dgm:cxn modelId="{DC951441-7AF6-4857-860B-199A6B27DDB7}" type="presParOf" srcId="{F6AD824D-ED75-47D1-91BA-4E69723A29A9}" destId="{ED7905F8-D9B0-499A-AE08-A5DC016A7CE8}" srcOrd="8" destOrd="0" presId="urn:microsoft.com/office/officeart/2005/8/layout/bList2"/>
    <dgm:cxn modelId="{373ABAA2-C9B4-427F-B821-56D47106F98B}" type="presParOf" srcId="{ED7905F8-D9B0-499A-AE08-A5DC016A7CE8}" destId="{5C45CCAA-C9FF-40E2-87F1-9C83B981AF36}" srcOrd="0" destOrd="0" presId="urn:microsoft.com/office/officeart/2005/8/layout/bList2"/>
    <dgm:cxn modelId="{2A209BE9-D3B6-499B-B54A-992BDCA2A645}" type="presParOf" srcId="{ED7905F8-D9B0-499A-AE08-A5DC016A7CE8}" destId="{6FC2ACDA-B592-448B-B723-45A8A3E4AFB6}" srcOrd="1" destOrd="0" presId="urn:microsoft.com/office/officeart/2005/8/layout/bList2"/>
    <dgm:cxn modelId="{1C7F8254-87E0-4643-AD40-AB66A187C64E}" type="presParOf" srcId="{ED7905F8-D9B0-499A-AE08-A5DC016A7CE8}" destId="{0F6109AA-A989-4A62-B5BB-D35179331FD0}" srcOrd="2" destOrd="0" presId="urn:microsoft.com/office/officeart/2005/8/layout/bList2"/>
    <dgm:cxn modelId="{6A6B59DB-A79C-4BB0-A664-93C21DC458CE}" type="presParOf" srcId="{ED7905F8-D9B0-499A-AE08-A5DC016A7CE8}" destId="{9290280C-E995-4448-8A57-ABABAEB90B7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9310E-16DF-4BA8-8946-38D6A5720649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9F54139-F230-4EE2-9403-547F6CF8153F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Permet gestionar els expedients per realitzar </a:t>
          </a:r>
          <a:r>
            <a:rPr lang="ca-ES" sz="1600" b="0" i="0" dirty="0">
              <a:latin typeface="VAGRounded-Bold" pitchFamily="2" charset="0"/>
            </a:rPr>
            <a:t>les transferències a l’arxiu</a:t>
          </a:r>
        </a:p>
      </dgm:t>
    </dgm:pt>
    <dgm:pt modelId="{C3A616DF-0D8B-4DAE-99F5-62678A376906}" type="parTrans" cxnId="{A24B720D-F4A3-40BE-A39F-897DBDFD4BD2}">
      <dgm:prSet/>
      <dgm:spPr/>
      <dgm:t>
        <a:bodyPr/>
        <a:lstStyle/>
        <a:p>
          <a:endParaRPr lang="es-ES"/>
        </a:p>
      </dgm:t>
    </dgm:pt>
    <dgm:pt modelId="{8E243ED7-8BCD-4033-A22B-A9AB53AFF8E1}" type="sibTrans" cxnId="{A24B720D-F4A3-40BE-A39F-897DBDFD4BD2}">
      <dgm:prSet/>
      <dgm:spPr/>
      <dgm:t>
        <a:bodyPr/>
        <a:lstStyle/>
        <a:p>
          <a:endParaRPr lang="es-ES"/>
        </a:p>
      </dgm:t>
    </dgm:pt>
    <dgm:pt modelId="{541DBEB8-6037-41AB-B551-87DC3293E19E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Inclou </a:t>
          </a:r>
          <a:r>
            <a:rPr lang="ca-ES" sz="1600" b="0" i="0" dirty="0" err="1">
              <a:latin typeface="VAGRounded-Bold" pitchFamily="2" charset="0"/>
            </a:rPr>
            <a:t>portasignatures</a:t>
          </a:r>
          <a:r>
            <a:rPr lang="ca-ES" sz="1600" b="0" i="0" dirty="0">
              <a:latin typeface="VAGRounded-Bold" pitchFamily="2" charset="0"/>
            </a:rPr>
            <a:t> d’escriptori i mòbil</a:t>
          </a:r>
        </a:p>
      </dgm:t>
    </dgm:pt>
    <dgm:pt modelId="{94D39FA7-6647-44D7-89EA-D68FCA05FDE6}" type="parTrans" cxnId="{345BDDEF-5ED5-4F10-BDEB-EADA241C1164}">
      <dgm:prSet/>
      <dgm:spPr/>
      <dgm:t>
        <a:bodyPr/>
        <a:lstStyle/>
        <a:p>
          <a:endParaRPr lang="es-ES"/>
        </a:p>
      </dgm:t>
    </dgm:pt>
    <dgm:pt modelId="{ADFD3509-703E-45D9-BB19-25D5002363A2}" type="sibTrans" cxnId="{345BDDEF-5ED5-4F10-BDEB-EADA241C1164}">
      <dgm:prSet/>
      <dgm:spPr/>
      <dgm:t>
        <a:bodyPr/>
        <a:lstStyle/>
        <a:p>
          <a:endParaRPr lang="es-ES"/>
        </a:p>
      </dgm:t>
    </dgm:pt>
    <dgm:pt modelId="{35090635-6C96-4519-8C1C-330CCFBF322B}">
      <dgm:prSet custT="1"/>
      <dgm:spPr/>
      <dgm:t>
        <a:bodyPr/>
        <a:lstStyle/>
        <a:p>
          <a:r>
            <a:rPr lang="ca-ES" sz="1600" b="0" i="0" dirty="0">
              <a:latin typeface="VAGRounded-Bold" pitchFamily="2" charset="0"/>
            </a:rPr>
            <a:t>Genera signatura electrònica en format d’arxiu  </a:t>
          </a:r>
          <a:r>
            <a:rPr lang="ca-ES" sz="1600" dirty="0">
              <a:latin typeface="VAGRounded-Light" pitchFamily="2" charset="0"/>
            </a:rPr>
            <a:t>(XADES-A, CADES-A, PDF-LTV)</a:t>
          </a:r>
        </a:p>
      </dgm:t>
    </dgm:pt>
    <dgm:pt modelId="{2515F541-6308-4CC6-966A-BA03285F0A99}" type="parTrans" cxnId="{7539253A-95B8-40E7-B74A-E2324C95CF82}">
      <dgm:prSet/>
      <dgm:spPr/>
      <dgm:t>
        <a:bodyPr/>
        <a:lstStyle/>
        <a:p>
          <a:endParaRPr lang="es-ES"/>
        </a:p>
      </dgm:t>
    </dgm:pt>
    <dgm:pt modelId="{6E038CC2-C034-41FB-BF16-6CC7F198EC7E}" type="sibTrans" cxnId="{7539253A-95B8-40E7-B74A-E2324C95CF82}">
      <dgm:prSet/>
      <dgm:spPr/>
      <dgm:t>
        <a:bodyPr/>
        <a:lstStyle/>
        <a:p>
          <a:endParaRPr lang="es-ES"/>
        </a:p>
      </dgm:t>
    </dgm:pt>
    <dgm:pt modelId="{4615FA5D-6945-4095-9784-23D0158D7E09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Inclou </a:t>
          </a:r>
          <a:r>
            <a:rPr lang="ca-ES" sz="1600" b="0" i="0" dirty="0">
              <a:latin typeface="VAGRounded-Bold" pitchFamily="2" charset="0"/>
            </a:rPr>
            <a:t>mòdul per mantenir les signatures </a:t>
          </a:r>
          <a:r>
            <a:rPr lang="ca-ES" sz="1600" b="1" dirty="0">
              <a:latin typeface="VAGRounded-Light" pitchFamily="2" charset="0"/>
            </a:rPr>
            <a:t>electròniques </a:t>
          </a:r>
          <a:r>
            <a:rPr lang="ca-ES" sz="1600" dirty="0">
              <a:latin typeface="VAGRounded-Light" pitchFamily="2" charset="0"/>
            </a:rPr>
            <a:t>(completat i resignat periòdic)</a:t>
          </a:r>
        </a:p>
      </dgm:t>
    </dgm:pt>
    <dgm:pt modelId="{A1291410-5100-4269-9EFF-5C303698471B}" type="parTrans" cxnId="{D9E82219-9FD1-449A-9533-F23242753896}">
      <dgm:prSet/>
      <dgm:spPr/>
      <dgm:t>
        <a:bodyPr/>
        <a:lstStyle/>
        <a:p>
          <a:endParaRPr lang="es-ES"/>
        </a:p>
      </dgm:t>
    </dgm:pt>
    <dgm:pt modelId="{F8047EC2-10FA-412A-AEB8-E2AD4782F0F1}" type="sibTrans" cxnId="{D9E82219-9FD1-449A-9533-F23242753896}">
      <dgm:prSet/>
      <dgm:spPr/>
      <dgm:t>
        <a:bodyPr/>
        <a:lstStyle/>
        <a:p>
          <a:endParaRPr lang="es-ES"/>
        </a:p>
      </dgm:t>
    </dgm:pt>
    <dgm:pt modelId="{C64C3511-5E47-482E-8571-B5DE2A9805DF}">
      <dgm:prSet custT="1"/>
      <dgm:spPr/>
      <dgm:t>
        <a:bodyPr/>
        <a:lstStyle/>
        <a:p>
          <a:r>
            <a:rPr lang="ca-ES" sz="1600" b="0" i="0" dirty="0">
              <a:latin typeface="VAGRounded-Bold" pitchFamily="2" charset="0"/>
            </a:rPr>
            <a:t>Signatura digital</a:t>
          </a:r>
        </a:p>
      </dgm:t>
    </dgm:pt>
    <dgm:pt modelId="{CD9CCF82-58D2-4DF5-B166-93C90CA4C94D}" type="parTrans" cxnId="{58C7C448-AC0B-46BB-8D29-2456683B7031}">
      <dgm:prSet/>
      <dgm:spPr/>
      <dgm:t>
        <a:bodyPr/>
        <a:lstStyle/>
        <a:p>
          <a:endParaRPr lang="es-ES"/>
        </a:p>
      </dgm:t>
    </dgm:pt>
    <dgm:pt modelId="{F591A2E6-F6A6-4544-A266-1852ECEA9F96}" type="sibTrans" cxnId="{58C7C448-AC0B-46BB-8D29-2456683B7031}">
      <dgm:prSet/>
      <dgm:spPr/>
      <dgm:t>
        <a:bodyPr/>
        <a:lstStyle/>
        <a:p>
          <a:endParaRPr lang="es-ES"/>
        </a:p>
      </dgm:t>
    </dgm:pt>
    <dgm:pt modelId="{4062A4C3-4E78-49FE-A94A-EEB5017A42B9}" type="pres">
      <dgm:prSet presAssocID="{10B9310E-16DF-4BA8-8946-38D6A57206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889B53B8-B4AE-4955-AE3F-05EBB1A38C03}" type="pres">
      <dgm:prSet presAssocID="{C64C3511-5E47-482E-8571-B5DE2A9805DF}" presName="thickLine" presStyleLbl="alignNode1" presStyleIdx="0" presStyleCnt="1"/>
      <dgm:spPr/>
    </dgm:pt>
    <dgm:pt modelId="{E9E550CF-8CAF-48A1-BBE0-2D353ED39639}" type="pres">
      <dgm:prSet presAssocID="{C64C3511-5E47-482E-8571-B5DE2A9805DF}" presName="horz1" presStyleCnt="0"/>
      <dgm:spPr/>
    </dgm:pt>
    <dgm:pt modelId="{05C9D572-506F-471D-8990-EC0400742422}" type="pres">
      <dgm:prSet presAssocID="{C64C3511-5E47-482E-8571-B5DE2A9805DF}" presName="tx1" presStyleLbl="revTx" presStyleIdx="0" presStyleCnt="5"/>
      <dgm:spPr/>
      <dgm:t>
        <a:bodyPr/>
        <a:lstStyle/>
        <a:p>
          <a:endParaRPr lang="ca-ES"/>
        </a:p>
      </dgm:t>
    </dgm:pt>
    <dgm:pt modelId="{B918AD52-D8BD-4364-B96B-069785D5FCF6}" type="pres">
      <dgm:prSet presAssocID="{C64C3511-5E47-482E-8571-B5DE2A9805DF}" presName="vert1" presStyleCnt="0"/>
      <dgm:spPr/>
    </dgm:pt>
    <dgm:pt modelId="{73B5AAD4-8E80-44E1-BC52-E5500328B966}" type="pres">
      <dgm:prSet presAssocID="{59F54139-F230-4EE2-9403-547F6CF8153F}" presName="vertSpace2a" presStyleCnt="0"/>
      <dgm:spPr/>
    </dgm:pt>
    <dgm:pt modelId="{13420B3A-0404-45E0-B8BD-5B13BCBE4F68}" type="pres">
      <dgm:prSet presAssocID="{59F54139-F230-4EE2-9403-547F6CF8153F}" presName="horz2" presStyleCnt="0"/>
      <dgm:spPr/>
    </dgm:pt>
    <dgm:pt modelId="{30936340-5290-48D1-8554-C0727DBD5A66}" type="pres">
      <dgm:prSet presAssocID="{59F54139-F230-4EE2-9403-547F6CF8153F}" presName="horzSpace2" presStyleCnt="0"/>
      <dgm:spPr/>
    </dgm:pt>
    <dgm:pt modelId="{0C2829DE-AA91-4D4C-A1F8-9B3504F9CC4A}" type="pres">
      <dgm:prSet presAssocID="{59F54139-F230-4EE2-9403-547F6CF8153F}" presName="tx2" presStyleLbl="revTx" presStyleIdx="1" presStyleCnt="5"/>
      <dgm:spPr/>
      <dgm:t>
        <a:bodyPr/>
        <a:lstStyle/>
        <a:p>
          <a:endParaRPr lang="ca-ES"/>
        </a:p>
      </dgm:t>
    </dgm:pt>
    <dgm:pt modelId="{A67870C8-FC66-4E0E-AF0A-712310F89CBB}" type="pres">
      <dgm:prSet presAssocID="{59F54139-F230-4EE2-9403-547F6CF8153F}" presName="vert2" presStyleCnt="0"/>
      <dgm:spPr/>
    </dgm:pt>
    <dgm:pt modelId="{EE01BC41-F6B0-4463-B205-B2963D3EC6EB}" type="pres">
      <dgm:prSet presAssocID="{59F54139-F230-4EE2-9403-547F6CF8153F}" presName="thinLine2b" presStyleLbl="callout" presStyleIdx="0" presStyleCnt="4"/>
      <dgm:spPr/>
    </dgm:pt>
    <dgm:pt modelId="{8CEAB5FC-5B67-46AA-A8B9-91D4C1D436EF}" type="pres">
      <dgm:prSet presAssocID="{59F54139-F230-4EE2-9403-547F6CF8153F}" presName="vertSpace2b" presStyleCnt="0"/>
      <dgm:spPr/>
    </dgm:pt>
    <dgm:pt modelId="{AA87D7A7-C5F3-4C0C-8FF6-1E45B59BB1F2}" type="pres">
      <dgm:prSet presAssocID="{541DBEB8-6037-41AB-B551-87DC3293E19E}" presName="horz2" presStyleCnt="0"/>
      <dgm:spPr/>
    </dgm:pt>
    <dgm:pt modelId="{DDACC96D-EBCC-47B6-8A48-808F97685216}" type="pres">
      <dgm:prSet presAssocID="{541DBEB8-6037-41AB-B551-87DC3293E19E}" presName="horzSpace2" presStyleCnt="0"/>
      <dgm:spPr/>
    </dgm:pt>
    <dgm:pt modelId="{8080AC94-16EF-4274-B07A-C0A2F70F0F94}" type="pres">
      <dgm:prSet presAssocID="{541DBEB8-6037-41AB-B551-87DC3293E19E}" presName="tx2" presStyleLbl="revTx" presStyleIdx="2" presStyleCnt="5"/>
      <dgm:spPr/>
      <dgm:t>
        <a:bodyPr/>
        <a:lstStyle/>
        <a:p>
          <a:endParaRPr lang="ca-ES"/>
        </a:p>
      </dgm:t>
    </dgm:pt>
    <dgm:pt modelId="{E602166B-D62B-4795-ABE5-B08C904613DB}" type="pres">
      <dgm:prSet presAssocID="{541DBEB8-6037-41AB-B551-87DC3293E19E}" presName="vert2" presStyleCnt="0"/>
      <dgm:spPr/>
    </dgm:pt>
    <dgm:pt modelId="{594175B5-65B6-4E46-8718-CDAC6448A6FE}" type="pres">
      <dgm:prSet presAssocID="{541DBEB8-6037-41AB-B551-87DC3293E19E}" presName="thinLine2b" presStyleLbl="callout" presStyleIdx="1" presStyleCnt="4"/>
      <dgm:spPr/>
    </dgm:pt>
    <dgm:pt modelId="{CFA618DA-FC60-4FBA-B5FC-4413E40DC9C8}" type="pres">
      <dgm:prSet presAssocID="{541DBEB8-6037-41AB-B551-87DC3293E19E}" presName="vertSpace2b" presStyleCnt="0"/>
      <dgm:spPr/>
    </dgm:pt>
    <dgm:pt modelId="{00C87BE1-4069-422C-9609-00D946758158}" type="pres">
      <dgm:prSet presAssocID="{35090635-6C96-4519-8C1C-330CCFBF322B}" presName="horz2" presStyleCnt="0"/>
      <dgm:spPr/>
    </dgm:pt>
    <dgm:pt modelId="{67C76131-CED7-4661-9A0A-6DC28C3687CA}" type="pres">
      <dgm:prSet presAssocID="{35090635-6C96-4519-8C1C-330CCFBF322B}" presName="horzSpace2" presStyleCnt="0"/>
      <dgm:spPr/>
    </dgm:pt>
    <dgm:pt modelId="{2F7315DA-B4AE-4BCA-A07A-73115F5D20BD}" type="pres">
      <dgm:prSet presAssocID="{35090635-6C96-4519-8C1C-330CCFBF322B}" presName="tx2" presStyleLbl="revTx" presStyleIdx="3" presStyleCnt="5"/>
      <dgm:spPr/>
      <dgm:t>
        <a:bodyPr/>
        <a:lstStyle/>
        <a:p>
          <a:endParaRPr lang="ca-ES"/>
        </a:p>
      </dgm:t>
    </dgm:pt>
    <dgm:pt modelId="{B349D4B9-821C-4DB8-B6BF-4291040D489B}" type="pres">
      <dgm:prSet presAssocID="{35090635-6C96-4519-8C1C-330CCFBF322B}" presName="vert2" presStyleCnt="0"/>
      <dgm:spPr/>
    </dgm:pt>
    <dgm:pt modelId="{ACD85902-3092-4143-84E0-E5BEB43362BC}" type="pres">
      <dgm:prSet presAssocID="{35090635-6C96-4519-8C1C-330CCFBF322B}" presName="thinLine2b" presStyleLbl="callout" presStyleIdx="2" presStyleCnt="4"/>
      <dgm:spPr/>
    </dgm:pt>
    <dgm:pt modelId="{D2E1254C-C8E4-4B66-A74A-3FA0652C0F21}" type="pres">
      <dgm:prSet presAssocID="{35090635-6C96-4519-8C1C-330CCFBF322B}" presName="vertSpace2b" presStyleCnt="0"/>
      <dgm:spPr/>
    </dgm:pt>
    <dgm:pt modelId="{005022B3-2535-4F61-ADC5-209A3CE26117}" type="pres">
      <dgm:prSet presAssocID="{4615FA5D-6945-4095-9784-23D0158D7E09}" presName="horz2" presStyleCnt="0"/>
      <dgm:spPr/>
    </dgm:pt>
    <dgm:pt modelId="{3F1714A0-8FF8-43CA-A4EE-54359A4F0B72}" type="pres">
      <dgm:prSet presAssocID="{4615FA5D-6945-4095-9784-23D0158D7E09}" presName="horzSpace2" presStyleCnt="0"/>
      <dgm:spPr/>
    </dgm:pt>
    <dgm:pt modelId="{5A31361B-3E97-43F2-A893-EFA24A8D915F}" type="pres">
      <dgm:prSet presAssocID="{4615FA5D-6945-4095-9784-23D0158D7E09}" presName="tx2" presStyleLbl="revTx" presStyleIdx="4" presStyleCnt="5"/>
      <dgm:spPr/>
      <dgm:t>
        <a:bodyPr/>
        <a:lstStyle/>
        <a:p>
          <a:endParaRPr lang="ca-ES"/>
        </a:p>
      </dgm:t>
    </dgm:pt>
    <dgm:pt modelId="{B8E88D92-0CF3-449B-8A0D-6E9C5A736F61}" type="pres">
      <dgm:prSet presAssocID="{4615FA5D-6945-4095-9784-23D0158D7E09}" presName="vert2" presStyleCnt="0"/>
      <dgm:spPr/>
    </dgm:pt>
    <dgm:pt modelId="{C14AE9EA-6B08-4183-B027-A9A2A38098DE}" type="pres">
      <dgm:prSet presAssocID="{4615FA5D-6945-4095-9784-23D0158D7E09}" presName="thinLine2b" presStyleLbl="callout" presStyleIdx="3" presStyleCnt="4"/>
      <dgm:spPr/>
    </dgm:pt>
    <dgm:pt modelId="{B9E464D9-3E9A-494A-8663-C9A152BECE4F}" type="pres">
      <dgm:prSet presAssocID="{4615FA5D-6945-4095-9784-23D0158D7E09}" presName="vertSpace2b" presStyleCnt="0"/>
      <dgm:spPr/>
    </dgm:pt>
  </dgm:ptLst>
  <dgm:cxnLst>
    <dgm:cxn modelId="{D3D9ADA2-4D10-445A-A6E7-05481CDAAD9B}" type="presOf" srcId="{10B9310E-16DF-4BA8-8946-38D6A5720649}" destId="{4062A4C3-4E78-49FE-A94A-EEB5017A42B9}" srcOrd="0" destOrd="0" presId="urn:microsoft.com/office/officeart/2008/layout/LinedList"/>
    <dgm:cxn modelId="{A24B720D-F4A3-40BE-A39F-897DBDFD4BD2}" srcId="{C64C3511-5E47-482E-8571-B5DE2A9805DF}" destId="{59F54139-F230-4EE2-9403-547F6CF8153F}" srcOrd="0" destOrd="0" parTransId="{C3A616DF-0D8B-4DAE-99F5-62678A376906}" sibTransId="{8E243ED7-8BCD-4033-A22B-A9AB53AFF8E1}"/>
    <dgm:cxn modelId="{A4776372-AB69-415A-87D7-59605E0B7183}" type="presOf" srcId="{59F54139-F230-4EE2-9403-547F6CF8153F}" destId="{0C2829DE-AA91-4D4C-A1F8-9B3504F9CC4A}" srcOrd="0" destOrd="0" presId="urn:microsoft.com/office/officeart/2008/layout/LinedList"/>
    <dgm:cxn modelId="{D9E82219-9FD1-449A-9533-F23242753896}" srcId="{C64C3511-5E47-482E-8571-B5DE2A9805DF}" destId="{4615FA5D-6945-4095-9784-23D0158D7E09}" srcOrd="3" destOrd="0" parTransId="{A1291410-5100-4269-9EFF-5C303698471B}" sibTransId="{F8047EC2-10FA-412A-AEB8-E2AD4782F0F1}"/>
    <dgm:cxn modelId="{81E60756-C7A4-4440-9709-821CC28DC748}" type="presOf" srcId="{35090635-6C96-4519-8C1C-330CCFBF322B}" destId="{2F7315DA-B4AE-4BCA-A07A-73115F5D20BD}" srcOrd="0" destOrd="0" presId="urn:microsoft.com/office/officeart/2008/layout/LinedList"/>
    <dgm:cxn modelId="{7539253A-95B8-40E7-B74A-E2324C95CF82}" srcId="{C64C3511-5E47-482E-8571-B5DE2A9805DF}" destId="{35090635-6C96-4519-8C1C-330CCFBF322B}" srcOrd="2" destOrd="0" parTransId="{2515F541-6308-4CC6-966A-BA03285F0A99}" sibTransId="{6E038CC2-C034-41FB-BF16-6CC7F198EC7E}"/>
    <dgm:cxn modelId="{E1054E04-3317-416F-99EA-161D1AF8C1E0}" type="presOf" srcId="{541DBEB8-6037-41AB-B551-87DC3293E19E}" destId="{8080AC94-16EF-4274-B07A-C0A2F70F0F94}" srcOrd="0" destOrd="0" presId="urn:microsoft.com/office/officeart/2008/layout/LinedList"/>
    <dgm:cxn modelId="{E1EDCB2A-948D-4333-956F-8CEB06EF393D}" type="presOf" srcId="{4615FA5D-6945-4095-9784-23D0158D7E09}" destId="{5A31361B-3E97-43F2-A893-EFA24A8D915F}" srcOrd="0" destOrd="0" presId="urn:microsoft.com/office/officeart/2008/layout/LinedList"/>
    <dgm:cxn modelId="{FFA0E79C-88D0-4141-BDD4-E99E1E22D5B7}" type="presOf" srcId="{C64C3511-5E47-482E-8571-B5DE2A9805DF}" destId="{05C9D572-506F-471D-8990-EC0400742422}" srcOrd="0" destOrd="0" presId="urn:microsoft.com/office/officeart/2008/layout/LinedList"/>
    <dgm:cxn modelId="{58C7C448-AC0B-46BB-8D29-2456683B7031}" srcId="{10B9310E-16DF-4BA8-8946-38D6A5720649}" destId="{C64C3511-5E47-482E-8571-B5DE2A9805DF}" srcOrd="0" destOrd="0" parTransId="{CD9CCF82-58D2-4DF5-B166-93C90CA4C94D}" sibTransId="{F591A2E6-F6A6-4544-A266-1852ECEA9F96}"/>
    <dgm:cxn modelId="{345BDDEF-5ED5-4F10-BDEB-EADA241C1164}" srcId="{C64C3511-5E47-482E-8571-B5DE2A9805DF}" destId="{541DBEB8-6037-41AB-B551-87DC3293E19E}" srcOrd="1" destOrd="0" parTransId="{94D39FA7-6647-44D7-89EA-D68FCA05FDE6}" sibTransId="{ADFD3509-703E-45D9-BB19-25D5002363A2}"/>
    <dgm:cxn modelId="{340981D9-1C3E-4245-B08D-51F6D915D2D1}" type="presParOf" srcId="{4062A4C3-4E78-49FE-A94A-EEB5017A42B9}" destId="{889B53B8-B4AE-4955-AE3F-05EBB1A38C03}" srcOrd="0" destOrd="0" presId="urn:microsoft.com/office/officeart/2008/layout/LinedList"/>
    <dgm:cxn modelId="{0E6F1484-F1FC-47FB-B891-826A124BB270}" type="presParOf" srcId="{4062A4C3-4E78-49FE-A94A-EEB5017A42B9}" destId="{E9E550CF-8CAF-48A1-BBE0-2D353ED39639}" srcOrd="1" destOrd="0" presId="urn:microsoft.com/office/officeart/2008/layout/LinedList"/>
    <dgm:cxn modelId="{8968C8BB-E939-49D6-998C-E4504A07B822}" type="presParOf" srcId="{E9E550CF-8CAF-48A1-BBE0-2D353ED39639}" destId="{05C9D572-506F-471D-8990-EC0400742422}" srcOrd="0" destOrd="0" presId="urn:microsoft.com/office/officeart/2008/layout/LinedList"/>
    <dgm:cxn modelId="{6D1DDEBE-7B43-49F5-B3D1-FE901D0130EA}" type="presParOf" srcId="{E9E550CF-8CAF-48A1-BBE0-2D353ED39639}" destId="{B918AD52-D8BD-4364-B96B-069785D5FCF6}" srcOrd="1" destOrd="0" presId="urn:microsoft.com/office/officeart/2008/layout/LinedList"/>
    <dgm:cxn modelId="{D282AE68-9D29-4E1E-9398-2D23E3D86FA0}" type="presParOf" srcId="{B918AD52-D8BD-4364-B96B-069785D5FCF6}" destId="{73B5AAD4-8E80-44E1-BC52-E5500328B966}" srcOrd="0" destOrd="0" presId="urn:microsoft.com/office/officeart/2008/layout/LinedList"/>
    <dgm:cxn modelId="{6F37782F-AB30-4317-A960-B7C5D76FF960}" type="presParOf" srcId="{B918AD52-D8BD-4364-B96B-069785D5FCF6}" destId="{13420B3A-0404-45E0-B8BD-5B13BCBE4F68}" srcOrd="1" destOrd="0" presId="urn:microsoft.com/office/officeart/2008/layout/LinedList"/>
    <dgm:cxn modelId="{E37816BA-450F-4A6C-9FFF-6855961967E4}" type="presParOf" srcId="{13420B3A-0404-45E0-B8BD-5B13BCBE4F68}" destId="{30936340-5290-48D1-8554-C0727DBD5A66}" srcOrd="0" destOrd="0" presId="urn:microsoft.com/office/officeart/2008/layout/LinedList"/>
    <dgm:cxn modelId="{398412D5-073B-49A6-B48D-A270A842C029}" type="presParOf" srcId="{13420B3A-0404-45E0-B8BD-5B13BCBE4F68}" destId="{0C2829DE-AA91-4D4C-A1F8-9B3504F9CC4A}" srcOrd="1" destOrd="0" presId="urn:microsoft.com/office/officeart/2008/layout/LinedList"/>
    <dgm:cxn modelId="{05B29C94-22B9-4D25-B7BF-ACD4D21278FB}" type="presParOf" srcId="{13420B3A-0404-45E0-B8BD-5B13BCBE4F68}" destId="{A67870C8-FC66-4E0E-AF0A-712310F89CBB}" srcOrd="2" destOrd="0" presId="urn:microsoft.com/office/officeart/2008/layout/LinedList"/>
    <dgm:cxn modelId="{635D01B4-4095-444D-A46B-809976F33FF5}" type="presParOf" srcId="{B918AD52-D8BD-4364-B96B-069785D5FCF6}" destId="{EE01BC41-F6B0-4463-B205-B2963D3EC6EB}" srcOrd="2" destOrd="0" presId="urn:microsoft.com/office/officeart/2008/layout/LinedList"/>
    <dgm:cxn modelId="{0D684A5E-9687-40B7-9852-68BBBFAC6614}" type="presParOf" srcId="{B918AD52-D8BD-4364-B96B-069785D5FCF6}" destId="{8CEAB5FC-5B67-46AA-A8B9-91D4C1D436EF}" srcOrd="3" destOrd="0" presId="urn:microsoft.com/office/officeart/2008/layout/LinedList"/>
    <dgm:cxn modelId="{53CD39D7-EFBF-456F-B319-1C6EB7BE8E9D}" type="presParOf" srcId="{B918AD52-D8BD-4364-B96B-069785D5FCF6}" destId="{AA87D7A7-C5F3-4C0C-8FF6-1E45B59BB1F2}" srcOrd="4" destOrd="0" presId="urn:microsoft.com/office/officeart/2008/layout/LinedList"/>
    <dgm:cxn modelId="{3EF54D20-9742-47C9-9EC7-606FA7A67556}" type="presParOf" srcId="{AA87D7A7-C5F3-4C0C-8FF6-1E45B59BB1F2}" destId="{DDACC96D-EBCC-47B6-8A48-808F97685216}" srcOrd="0" destOrd="0" presId="urn:microsoft.com/office/officeart/2008/layout/LinedList"/>
    <dgm:cxn modelId="{DE21C30E-E599-48A3-82D2-84E3CB7CBC62}" type="presParOf" srcId="{AA87D7A7-C5F3-4C0C-8FF6-1E45B59BB1F2}" destId="{8080AC94-16EF-4274-B07A-C0A2F70F0F94}" srcOrd="1" destOrd="0" presId="urn:microsoft.com/office/officeart/2008/layout/LinedList"/>
    <dgm:cxn modelId="{A93749F7-0858-4AFF-A80A-AEA307208A08}" type="presParOf" srcId="{AA87D7A7-C5F3-4C0C-8FF6-1E45B59BB1F2}" destId="{E602166B-D62B-4795-ABE5-B08C904613DB}" srcOrd="2" destOrd="0" presId="urn:microsoft.com/office/officeart/2008/layout/LinedList"/>
    <dgm:cxn modelId="{F91B2308-75CA-47B4-9F85-5D14545A950C}" type="presParOf" srcId="{B918AD52-D8BD-4364-B96B-069785D5FCF6}" destId="{594175B5-65B6-4E46-8718-CDAC6448A6FE}" srcOrd="5" destOrd="0" presId="urn:microsoft.com/office/officeart/2008/layout/LinedList"/>
    <dgm:cxn modelId="{D1738E41-44F9-49C1-8D2C-DD097DF75C42}" type="presParOf" srcId="{B918AD52-D8BD-4364-B96B-069785D5FCF6}" destId="{CFA618DA-FC60-4FBA-B5FC-4413E40DC9C8}" srcOrd="6" destOrd="0" presId="urn:microsoft.com/office/officeart/2008/layout/LinedList"/>
    <dgm:cxn modelId="{5EE51764-E8B9-468A-8D56-B52BE6D81A08}" type="presParOf" srcId="{B918AD52-D8BD-4364-B96B-069785D5FCF6}" destId="{00C87BE1-4069-422C-9609-00D946758158}" srcOrd="7" destOrd="0" presId="urn:microsoft.com/office/officeart/2008/layout/LinedList"/>
    <dgm:cxn modelId="{D367FBF5-4DA0-4CBD-B724-1FC252325F44}" type="presParOf" srcId="{00C87BE1-4069-422C-9609-00D946758158}" destId="{67C76131-CED7-4661-9A0A-6DC28C3687CA}" srcOrd="0" destOrd="0" presId="urn:microsoft.com/office/officeart/2008/layout/LinedList"/>
    <dgm:cxn modelId="{05D682EC-CC72-458A-BD81-1E7F39D79071}" type="presParOf" srcId="{00C87BE1-4069-422C-9609-00D946758158}" destId="{2F7315DA-B4AE-4BCA-A07A-73115F5D20BD}" srcOrd="1" destOrd="0" presId="urn:microsoft.com/office/officeart/2008/layout/LinedList"/>
    <dgm:cxn modelId="{588ABE79-ADBF-4B6B-B1ED-E14CCBABD130}" type="presParOf" srcId="{00C87BE1-4069-422C-9609-00D946758158}" destId="{B349D4B9-821C-4DB8-B6BF-4291040D489B}" srcOrd="2" destOrd="0" presId="urn:microsoft.com/office/officeart/2008/layout/LinedList"/>
    <dgm:cxn modelId="{29260F37-712A-40B3-8584-DCD1B526383A}" type="presParOf" srcId="{B918AD52-D8BD-4364-B96B-069785D5FCF6}" destId="{ACD85902-3092-4143-84E0-E5BEB43362BC}" srcOrd="8" destOrd="0" presId="urn:microsoft.com/office/officeart/2008/layout/LinedList"/>
    <dgm:cxn modelId="{B3A67011-CA62-46B8-ABFE-9F1A8AE4F171}" type="presParOf" srcId="{B918AD52-D8BD-4364-B96B-069785D5FCF6}" destId="{D2E1254C-C8E4-4B66-A74A-3FA0652C0F21}" srcOrd="9" destOrd="0" presId="urn:microsoft.com/office/officeart/2008/layout/LinedList"/>
    <dgm:cxn modelId="{F8EDC850-C4AB-46DC-AD41-7BBC5E69C22B}" type="presParOf" srcId="{B918AD52-D8BD-4364-B96B-069785D5FCF6}" destId="{005022B3-2535-4F61-ADC5-209A3CE26117}" srcOrd="10" destOrd="0" presId="urn:microsoft.com/office/officeart/2008/layout/LinedList"/>
    <dgm:cxn modelId="{2D9BE1A8-8F9E-4D40-873F-038CC6939068}" type="presParOf" srcId="{005022B3-2535-4F61-ADC5-209A3CE26117}" destId="{3F1714A0-8FF8-43CA-A4EE-54359A4F0B72}" srcOrd="0" destOrd="0" presId="urn:microsoft.com/office/officeart/2008/layout/LinedList"/>
    <dgm:cxn modelId="{702F9404-34E9-4EC2-933C-DFE0F2E549CD}" type="presParOf" srcId="{005022B3-2535-4F61-ADC5-209A3CE26117}" destId="{5A31361B-3E97-43F2-A893-EFA24A8D915F}" srcOrd="1" destOrd="0" presId="urn:microsoft.com/office/officeart/2008/layout/LinedList"/>
    <dgm:cxn modelId="{4BBE1AF2-A306-425B-AF47-6D0D354B6446}" type="presParOf" srcId="{005022B3-2535-4F61-ADC5-209A3CE26117}" destId="{B8E88D92-0CF3-449B-8A0D-6E9C5A736F61}" srcOrd="2" destOrd="0" presId="urn:microsoft.com/office/officeart/2008/layout/LinedList"/>
    <dgm:cxn modelId="{AB5F4B7A-87DF-4079-ABC6-74528580F75F}" type="presParOf" srcId="{B918AD52-D8BD-4364-B96B-069785D5FCF6}" destId="{C14AE9EA-6B08-4183-B027-A9A2A38098DE}" srcOrd="11" destOrd="0" presId="urn:microsoft.com/office/officeart/2008/layout/LinedList"/>
    <dgm:cxn modelId="{38F7ECEC-31F6-4038-9D98-FB27E9D7864D}" type="presParOf" srcId="{B918AD52-D8BD-4364-B96B-069785D5FCF6}" destId="{B9E464D9-3E9A-494A-8663-C9A152BECE4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9310E-16DF-4BA8-8946-38D6A5720649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A7580D0-3133-48E2-93C5-3E2509E67A5C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Permet carregar el </a:t>
          </a:r>
          <a:r>
            <a:rPr lang="ca-ES" sz="1600" b="0" i="0" dirty="0">
              <a:latin typeface="VAGRounded-Bold" pitchFamily="2" charset="0"/>
            </a:rPr>
            <a:t>Quadre de classificació documental </a:t>
          </a:r>
          <a:r>
            <a:rPr lang="ca-ES" sz="1600" dirty="0">
              <a:latin typeface="VAGRounded-Light" pitchFamily="2" charset="0"/>
            </a:rPr>
            <a:t>de cada</a:t>
          </a:r>
          <a:r>
            <a:rPr lang="ca-ES" sz="1600" b="1" dirty="0">
              <a:latin typeface="VAGRounded-Light" pitchFamily="2" charset="0"/>
            </a:rPr>
            <a:t> </a:t>
          </a:r>
          <a:r>
            <a:rPr lang="ca-ES" sz="1600" dirty="0">
              <a:latin typeface="VAGRounded-Light" pitchFamily="2" charset="0"/>
            </a:rPr>
            <a:t>entitat</a:t>
          </a:r>
        </a:p>
      </dgm:t>
    </dgm:pt>
    <dgm:pt modelId="{692A3151-7139-4D0E-AC5A-AE31E38F5AFE}" type="parTrans" cxnId="{FBEE3771-6BD3-4FB3-BA44-AE1B95FBDA0D}">
      <dgm:prSet/>
      <dgm:spPr/>
      <dgm:t>
        <a:bodyPr/>
        <a:lstStyle/>
        <a:p>
          <a:endParaRPr lang="es-ES"/>
        </a:p>
      </dgm:t>
    </dgm:pt>
    <dgm:pt modelId="{AD62F4BE-823F-4988-8558-F8DA35DBF351}" type="sibTrans" cxnId="{FBEE3771-6BD3-4FB3-BA44-AE1B95FBDA0D}">
      <dgm:prSet/>
      <dgm:spPr/>
      <dgm:t>
        <a:bodyPr/>
        <a:lstStyle/>
        <a:p>
          <a:endParaRPr lang="es-ES"/>
        </a:p>
      </dgm:t>
    </dgm:pt>
    <dgm:pt modelId="{3834435C-4D9B-4DCD-985C-E67C9FDC57BA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Inclou un </a:t>
          </a:r>
          <a:r>
            <a:rPr lang="ca-ES" sz="1600" b="0" i="0" dirty="0">
              <a:latin typeface="VAGRounded-Bold" pitchFamily="2" charset="0"/>
            </a:rPr>
            <a:t>Esquema de metadades de preservació compatible amb l’ENI i amb </a:t>
          </a:r>
          <a:r>
            <a:rPr lang="ca-ES" sz="1600" b="0" i="0" dirty="0" err="1">
              <a:latin typeface="VAGRounded-Bold" pitchFamily="2" charset="0"/>
            </a:rPr>
            <a:t>iArxiu</a:t>
          </a:r>
          <a:r>
            <a:rPr lang="ca-ES" sz="1600" b="0" i="0" dirty="0">
              <a:latin typeface="VAGRounded-Bold" pitchFamily="2" charset="0"/>
            </a:rPr>
            <a:t> </a:t>
          </a:r>
          <a:r>
            <a:rPr lang="ca-ES" sz="1600" dirty="0">
              <a:latin typeface="VAGRounded-Light" pitchFamily="2" charset="0"/>
            </a:rPr>
            <a:t>(sèrie, expedient, document, signatura-e)</a:t>
          </a:r>
        </a:p>
      </dgm:t>
    </dgm:pt>
    <dgm:pt modelId="{CF6F45ED-1886-477E-93C2-F5967F93D1E1}" type="parTrans" cxnId="{0B360C73-4713-4ED5-A6FE-F466EC9E1806}">
      <dgm:prSet/>
      <dgm:spPr/>
      <dgm:t>
        <a:bodyPr/>
        <a:lstStyle/>
        <a:p>
          <a:endParaRPr lang="es-ES"/>
        </a:p>
      </dgm:t>
    </dgm:pt>
    <dgm:pt modelId="{97E2C28F-935E-4450-8678-32751DFE95C5}" type="sibTrans" cxnId="{0B360C73-4713-4ED5-A6FE-F466EC9E1806}">
      <dgm:prSet/>
      <dgm:spPr/>
      <dgm:t>
        <a:bodyPr/>
        <a:lstStyle/>
        <a:p>
          <a:endParaRPr lang="es-ES"/>
        </a:p>
      </dgm:t>
    </dgm:pt>
    <dgm:pt modelId="{AD87ACF9-4954-4EA8-92C1-F85166274DE9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Permet la </a:t>
          </a:r>
          <a:r>
            <a:rPr lang="ca-ES" sz="1600" b="0" i="0" dirty="0">
              <a:latin typeface="VAGRounded-Bold" pitchFamily="2" charset="0"/>
            </a:rPr>
            <a:t>classificació documental dels expedients </a:t>
          </a:r>
          <a:r>
            <a:rPr lang="ca-ES" sz="1600" dirty="0">
              <a:latin typeface="VAGRounded-Light" pitchFamily="2" charset="0"/>
            </a:rPr>
            <a:t>des de la seva incoació</a:t>
          </a:r>
        </a:p>
      </dgm:t>
    </dgm:pt>
    <dgm:pt modelId="{A7ED1E24-F9E8-4CE8-8F94-140CCF8EDA53}" type="parTrans" cxnId="{90191A22-685D-48BD-A1E8-737D9D26AE08}">
      <dgm:prSet/>
      <dgm:spPr/>
      <dgm:t>
        <a:bodyPr/>
        <a:lstStyle/>
        <a:p>
          <a:endParaRPr lang="es-ES"/>
        </a:p>
      </dgm:t>
    </dgm:pt>
    <dgm:pt modelId="{148B5CA2-C581-4280-AD71-7ED7E04FBD47}" type="sibTrans" cxnId="{90191A22-685D-48BD-A1E8-737D9D26AE08}">
      <dgm:prSet/>
      <dgm:spPr/>
      <dgm:t>
        <a:bodyPr/>
        <a:lstStyle/>
        <a:p>
          <a:endParaRPr lang="es-ES"/>
        </a:p>
      </dgm:t>
    </dgm:pt>
    <dgm:pt modelId="{D58DE3C7-BEBD-4783-BE20-1236C6702EF3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Permet la </a:t>
          </a:r>
          <a:r>
            <a:rPr lang="ca-ES" sz="1600" b="0" i="0" dirty="0">
              <a:latin typeface="VAGRounded-Bold" pitchFamily="2" charset="0"/>
            </a:rPr>
            <a:t>classificació dels documents </a:t>
          </a:r>
          <a:r>
            <a:rPr lang="ca-ES" sz="1600" dirty="0">
              <a:latin typeface="VAGRounded-Light" pitchFamily="2" charset="0"/>
            </a:rPr>
            <a:t>des de la seva captura o generació</a:t>
          </a:r>
        </a:p>
      </dgm:t>
    </dgm:pt>
    <dgm:pt modelId="{81B4E798-AFFF-456C-9632-A775865C9384}" type="parTrans" cxnId="{C2B33F0E-718C-4486-BC19-640254A3BF25}">
      <dgm:prSet/>
      <dgm:spPr/>
      <dgm:t>
        <a:bodyPr/>
        <a:lstStyle/>
        <a:p>
          <a:endParaRPr lang="es-ES"/>
        </a:p>
      </dgm:t>
    </dgm:pt>
    <dgm:pt modelId="{14FDC6FA-4B1A-46BF-9A4E-6047DE7C03A1}" type="sibTrans" cxnId="{C2B33F0E-718C-4486-BC19-640254A3BF25}">
      <dgm:prSet/>
      <dgm:spPr/>
      <dgm:t>
        <a:bodyPr/>
        <a:lstStyle/>
        <a:p>
          <a:endParaRPr lang="es-ES"/>
        </a:p>
      </dgm:t>
    </dgm:pt>
    <dgm:pt modelId="{0C61A7CC-7CAA-4596-A1A2-4AA87EFFCB5B}">
      <dgm:prSet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Inclou un </a:t>
          </a:r>
          <a:r>
            <a:rPr lang="ca-ES" sz="1600" b="0" i="0" dirty="0" err="1">
              <a:latin typeface="VAGRounded-Bold" pitchFamily="2" charset="0"/>
            </a:rPr>
            <a:t>repositori</a:t>
          </a:r>
          <a:r>
            <a:rPr lang="ca-ES" sz="1600" b="0" i="0" dirty="0">
              <a:latin typeface="VAGRounded-Bold" pitchFamily="2" charset="0"/>
            </a:rPr>
            <a:t> centralitzat </a:t>
          </a:r>
          <a:r>
            <a:rPr lang="ca-ES" sz="1600" dirty="0">
              <a:latin typeface="VAGRounded-Light" pitchFamily="2" charset="0"/>
            </a:rPr>
            <a:t>segur de documents estructurat segons el </a:t>
          </a:r>
          <a:r>
            <a:rPr lang="ca-ES" sz="1600" dirty="0" err="1">
              <a:latin typeface="VAGRounded-Light" pitchFamily="2" charset="0"/>
            </a:rPr>
            <a:t>QdC</a:t>
          </a:r>
          <a:endParaRPr lang="ca-ES" sz="1600" dirty="0">
            <a:latin typeface="VAGRounded-Light" pitchFamily="2" charset="0"/>
          </a:endParaRPr>
        </a:p>
      </dgm:t>
    </dgm:pt>
    <dgm:pt modelId="{091691C7-174E-402D-816E-227C2246DA25}" type="parTrans" cxnId="{24227BFD-CA62-44A6-B5D5-775C0F5ED515}">
      <dgm:prSet/>
      <dgm:spPr/>
      <dgm:t>
        <a:bodyPr/>
        <a:lstStyle/>
        <a:p>
          <a:endParaRPr lang="es-ES"/>
        </a:p>
      </dgm:t>
    </dgm:pt>
    <dgm:pt modelId="{6B2CCB2F-B9D4-469B-A7B7-F813A7DAA800}" type="sibTrans" cxnId="{24227BFD-CA62-44A6-B5D5-775C0F5ED515}">
      <dgm:prSet/>
      <dgm:spPr/>
      <dgm:t>
        <a:bodyPr/>
        <a:lstStyle/>
        <a:p>
          <a:endParaRPr lang="es-ES"/>
        </a:p>
      </dgm:t>
    </dgm:pt>
    <dgm:pt modelId="{651FCFD0-B017-4BDD-AFF3-1874DA9E0380}">
      <dgm:prSet phldrT="[Texto]" custT="1"/>
      <dgm:spPr/>
      <dgm:t>
        <a:bodyPr/>
        <a:lstStyle/>
        <a:p>
          <a:r>
            <a:rPr lang="ca-ES" sz="1600" b="0" i="0" noProof="0" dirty="0">
              <a:latin typeface="VAGRounded-Bold" pitchFamily="2" charset="0"/>
            </a:rPr>
            <a:t>Classificació documental</a:t>
          </a:r>
        </a:p>
      </dgm:t>
    </dgm:pt>
    <dgm:pt modelId="{4C4387BD-1B9B-4BED-AEAC-243BE8073461}" type="parTrans" cxnId="{299CEFD1-78EC-4D95-A0F9-70306CC9122A}">
      <dgm:prSet/>
      <dgm:spPr/>
      <dgm:t>
        <a:bodyPr/>
        <a:lstStyle/>
        <a:p>
          <a:endParaRPr lang="es-ES"/>
        </a:p>
      </dgm:t>
    </dgm:pt>
    <dgm:pt modelId="{210E636E-8946-4979-8537-BB9B3E958418}" type="sibTrans" cxnId="{299CEFD1-78EC-4D95-A0F9-70306CC9122A}">
      <dgm:prSet/>
      <dgm:spPr/>
      <dgm:t>
        <a:bodyPr/>
        <a:lstStyle/>
        <a:p>
          <a:endParaRPr lang="es-ES"/>
        </a:p>
      </dgm:t>
    </dgm:pt>
    <dgm:pt modelId="{FFC6E2E0-F1E4-49D3-9EE9-066E80114BBD}">
      <dgm:prSet phldrT="[Texto]" custT="1"/>
      <dgm:spPr/>
      <dgm:t>
        <a:bodyPr/>
        <a:lstStyle/>
        <a:p>
          <a:r>
            <a:rPr lang="ca-ES" sz="1600" dirty="0">
              <a:latin typeface="VAGRounded-Light" pitchFamily="2" charset="0"/>
            </a:rPr>
            <a:t>Inclou el model de Quadre de classificació documental publicat pel GENCAT</a:t>
          </a:r>
          <a:endParaRPr lang="es-ES" sz="1600" dirty="0"/>
        </a:p>
      </dgm:t>
    </dgm:pt>
    <dgm:pt modelId="{111284F7-2EA7-48B0-92D5-4C364FA85ACD}" type="parTrans" cxnId="{E9EC324A-0235-4934-83B8-DD8415F869DE}">
      <dgm:prSet/>
      <dgm:spPr/>
      <dgm:t>
        <a:bodyPr/>
        <a:lstStyle/>
        <a:p>
          <a:endParaRPr lang="es-ES"/>
        </a:p>
      </dgm:t>
    </dgm:pt>
    <dgm:pt modelId="{14A5B621-07BE-4458-AB9F-DC5FAD8FF857}" type="sibTrans" cxnId="{E9EC324A-0235-4934-83B8-DD8415F869DE}">
      <dgm:prSet/>
      <dgm:spPr/>
      <dgm:t>
        <a:bodyPr/>
        <a:lstStyle/>
        <a:p>
          <a:endParaRPr lang="es-ES"/>
        </a:p>
      </dgm:t>
    </dgm:pt>
    <dgm:pt modelId="{4062A4C3-4E78-49FE-A94A-EEB5017A42B9}" type="pres">
      <dgm:prSet presAssocID="{10B9310E-16DF-4BA8-8946-38D6A57206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B0ACFA7A-AF29-4465-A36E-43068FC4B936}" type="pres">
      <dgm:prSet presAssocID="{651FCFD0-B017-4BDD-AFF3-1874DA9E0380}" presName="thickLine" presStyleLbl="alignNode1" presStyleIdx="0" presStyleCnt="1"/>
      <dgm:spPr/>
    </dgm:pt>
    <dgm:pt modelId="{E8173B40-5E52-4F02-9E12-B8407DA9251B}" type="pres">
      <dgm:prSet presAssocID="{651FCFD0-B017-4BDD-AFF3-1874DA9E0380}" presName="horz1" presStyleCnt="0"/>
      <dgm:spPr/>
    </dgm:pt>
    <dgm:pt modelId="{0F42D6D3-07CC-4B56-B649-66FF2F6F164B}" type="pres">
      <dgm:prSet presAssocID="{651FCFD0-B017-4BDD-AFF3-1874DA9E0380}" presName="tx1" presStyleLbl="revTx" presStyleIdx="0" presStyleCnt="7"/>
      <dgm:spPr/>
      <dgm:t>
        <a:bodyPr/>
        <a:lstStyle/>
        <a:p>
          <a:endParaRPr lang="ca-ES"/>
        </a:p>
      </dgm:t>
    </dgm:pt>
    <dgm:pt modelId="{4B598F18-CF0A-461D-B152-7418D3179045}" type="pres">
      <dgm:prSet presAssocID="{651FCFD0-B017-4BDD-AFF3-1874DA9E0380}" presName="vert1" presStyleCnt="0"/>
      <dgm:spPr/>
    </dgm:pt>
    <dgm:pt modelId="{159313DD-B771-482F-8148-D4C4FC8B2C90}" type="pres">
      <dgm:prSet presAssocID="{FFC6E2E0-F1E4-49D3-9EE9-066E80114BBD}" presName="vertSpace2a" presStyleCnt="0"/>
      <dgm:spPr/>
    </dgm:pt>
    <dgm:pt modelId="{31C23A26-4976-48D9-B9CE-1693002E8951}" type="pres">
      <dgm:prSet presAssocID="{FFC6E2E0-F1E4-49D3-9EE9-066E80114BBD}" presName="horz2" presStyleCnt="0"/>
      <dgm:spPr/>
    </dgm:pt>
    <dgm:pt modelId="{C3787DD1-E44E-4333-BE29-AE7CE5590124}" type="pres">
      <dgm:prSet presAssocID="{FFC6E2E0-F1E4-49D3-9EE9-066E80114BBD}" presName="horzSpace2" presStyleCnt="0"/>
      <dgm:spPr/>
    </dgm:pt>
    <dgm:pt modelId="{995608DF-1FDD-41EB-B20B-D68BFE07C11C}" type="pres">
      <dgm:prSet presAssocID="{FFC6E2E0-F1E4-49D3-9EE9-066E80114BBD}" presName="tx2" presStyleLbl="revTx" presStyleIdx="1" presStyleCnt="7" custScaleY="66565"/>
      <dgm:spPr/>
      <dgm:t>
        <a:bodyPr/>
        <a:lstStyle/>
        <a:p>
          <a:endParaRPr lang="ca-ES"/>
        </a:p>
      </dgm:t>
    </dgm:pt>
    <dgm:pt modelId="{9D351BD3-84A0-40C8-96CC-7C2800DD7135}" type="pres">
      <dgm:prSet presAssocID="{FFC6E2E0-F1E4-49D3-9EE9-066E80114BBD}" presName="vert2" presStyleCnt="0"/>
      <dgm:spPr/>
    </dgm:pt>
    <dgm:pt modelId="{E0273616-17A5-41D6-B484-F9BDAEE53BA3}" type="pres">
      <dgm:prSet presAssocID="{FFC6E2E0-F1E4-49D3-9EE9-066E80114BBD}" presName="thinLine2b" presStyleLbl="callout" presStyleIdx="0" presStyleCnt="6"/>
      <dgm:spPr/>
    </dgm:pt>
    <dgm:pt modelId="{FF2491D6-7264-4143-9973-1F8A10D2B757}" type="pres">
      <dgm:prSet presAssocID="{FFC6E2E0-F1E4-49D3-9EE9-066E80114BBD}" presName="vertSpace2b" presStyleCnt="0"/>
      <dgm:spPr/>
    </dgm:pt>
    <dgm:pt modelId="{BFD77FE5-0A19-4D2B-8F26-E5113AD2D0E8}" type="pres">
      <dgm:prSet presAssocID="{0A7580D0-3133-48E2-93C5-3E2509E67A5C}" presName="horz2" presStyleCnt="0"/>
      <dgm:spPr/>
    </dgm:pt>
    <dgm:pt modelId="{EF90B863-FC2D-4E95-AC29-9A0F6747E181}" type="pres">
      <dgm:prSet presAssocID="{0A7580D0-3133-48E2-93C5-3E2509E67A5C}" presName="horzSpace2" presStyleCnt="0"/>
      <dgm:spPr/>
    </dgm:pt>
    <dgm:pt modelId="{04B917D6-4213-4514-B9F6-C3E72B7EAB08}" type="pres">
      <dgm:prSet presAssocID="{0A7580D0-3133-48E2-93C5-3E2509E67A5C}" presName="tx2" presStyleLbl="revTx" presStyleIdx="2" presStyleCnt="7" custScaleY="58407"/>
      <dgm:spPr/>
      <dgm:t>
        <a:bodyPr/>
        <a:lstStyle/>
        <a:p>
          <a:endParaRPr lang="ca-ES"/>
        </a:p>
      </dgm:t>
    </dgm:pt>
    <dgm:pt modelId="{0E9736D8-978E-4915-BCE9-766CADFB1FD7}" type="pres">
      <dgm:prSet presAssocID="{0A7580D0-3133-48E2-93C5-3E2509E67A5C}" presName="vert2" presStyleCnt="0"/>
      <dgm:spPr/>
    </dgm:pt>
    <dgm:pt modelId="{D9613889-3E8B-4DD5-B9DD-15CC6E22359B}" type="pres">
      <dgm:prSet presAssocID="{0A7580D0-3133-48E2-93C5-3E2509E67A5C}" presName="thinLine2b" presStyleLbl="callout" presStyleIdx="1" presStyleCnt="6"/>
      <dgm:spPr/>
    </dgm:pt>
    <dgm:pt modelId="{F797988E-02E9-4AA7-B268-CC43984BA909}" type="pres">
      <dgm:prSet presAssocID="{0A7580D0-3133-48E2-93C5-3E2509E67A5C}" presName="vertSpace2b" presStyleCnt="0"/>
      <dgm:spPr/>
    </dgm:pt>
    <dgm:pt modelId="{A836F9DB-A2DB-4F9B-A7BA-3606B62F3C8C}" type="pres">
      <dgm:prSet presAssocID="{3834435C-4D9B-4DCD-985C-E67C9FDC57BA}" presName="horz2" presStyleCnt="0"/>
      <dgm:spPr/>
    </dgm:pt>
    <dgm:pt modelId="{91162968-1228-498F-946B-E5BAA4631DBA}" type="pres">
      <dgm:prSet presAssocID="{3834435C-4D9B-4DCD-985C-E67C9FDC57BA}" presName="horzSpace2" presStyleCnt="0"/>
      <dgm:spPr/>
    </dgm:pt>
    <dgm:pt modelId="{6A8CDB67-2165-45E3-977D-98C03C301A18}" type="pres">
      <dgm:prSet presAssocID="{3834435C-4D9B-4DCD-985C-E67C9FDC57BA}" presName="tx2" presStyleLbl="revTx" presStyleIdx="3" presStyleCnt="7" custScaleY="73105"/>
      <dgm:spPr/>
      <dgm:t>
        <a:bodyPr/>
        <a:lstStyle/>
        <a:p>
          <a:endParaRPr lang="ca-ES"/>
        </a:p>
      </dgm:t>
    </dgm:pt>
    <dgm:pt modelId="{4C3566A3-605E-434E-A449-7F1530C2FFA2}" type="pres">
      <dgm:prSet presAssocID="{3834435C-4D9B-4DCD-985C-E67C9FDC57BA}" presName="vert2" presStyleCnt="0"/>
      <dgm:spPr/>
    </dgm:pt>
    <dgm:pt modelId="{ED67F5DA-FE89-434D-A8F7-B33DA2EB1835}" type="pres">
      <dgm:prSet presAssocID="{3834435C-4D9B-4DCD-985C-E67C9FDC57BA}" presName="thinLine2b" presStyleLbl="callout" presStyleIdx="2" presStyleCnt="6"/>
      <dgm:spPr/>
    </dgm:pt>
    <dgm:pt modelId="{4A55AE80-29AB-47C0-B205-D55F79CC9CF4}" type="pres">
      <dgm:prSet presAssocID="{3834435C-4D9B-4DCD-985C-E67C9FDC57BA}" presName="vertSpace2b" presStyleCnt="0"/>
      <dgm:spPr/>
    </dgm:pt>
    <dgm:pt modelId="{2B72BFE3-4F30-4D06-AFD0-C212984B8C53}" type="pres">
      <dgm:prSet presAssocID="{AD87ACF9-4954-4EA8-92C1-F85166274DE9}" presName="horz2" presStyleCnt="0"/>
      <dgm:spPr/>
    </dgm:pt>
    <dgm:pt modelId="{3A99B9A9-74E1-4925-AC29-A412D759437C}" type="pres">
      <dgm:prSet presAssocID="{AD87ACF9-4954-4EA8-92C1-F85166274DE9}" presName="horzSpace2" presStyleCnt="0"/>
      <dgm:spPr/>
    </dgm:pt>
    <dgm:pt modelId="{B5786410-4888-480E-9F19-D5EBDCEA668A}" type="pres">
      <dgm:prSet presAssocID="{AD87ACF9-4954-4EA8-92C1-F85166274DE9}" presName="tx2" presStyleLbl="revTx" presStyleIdx="4" presStyleCnt="7" custScaleY="59727"/>
      <dgm:spPr/>
      <dgm:t>
        <a:bodyPr/>
        <a:lstStyle/>
        <a:p>
          <a:endParaRPr lang="ca-ES"/>
        </a:p>
      </dgm:t>
    </dgm:pt>
    <dgm:pt modelId="{B68F18B8-497D-44BD-A914-5633D8293740}" type="pres">
      <dgm:prSet presAssocID="{AD87ACF9-4954-4EA8-92C1-F85166274DE9}" presName="vert2" presStyleCnt="0"/>
      <dgm:spPr/>
    </dgm:pt>
    <dgm:pt modelId="{2870DF0E-5AB0-4952-9BE1-8096426D51EA}" type="pres">
      <dgm:prSet presAssocID="{AD87ACF9-4954-4EA8-92C1-F85166274DE9}" presName="thinLine2b" presStyleLbl="callout" presStyleIdx="3" presStyleCnt="6"/>
      <dgm:spPr/>
    </dgm:pt>
    <dgm:pt modelId="{4D986126-704A-4E60-A076-C96D6961185F}" type="pres">
      <dgm:prSet presAssocID="{AD87ACF9-4954-4EA8-92C1-F85166274DE9}" presName="vertSpace2b" presStyleCnt="0"/>
      <dgm:spPr/>
    </dgm:pt>
    <dgm:pt modelId="{4F046458-5CB2-4B19-BE44-7EED5F1FBF06}" type="pres">
      <dgm:prSet presAssocID="{D58DE3C7-BEBD-4783-BE20-1236C6702EF3}" presName="horz2" presStyleCnt="0"/>
      <dgm:spPr/>
    </dgm:pt>
    <dgm:pt modelId="{62AF2946-8840-4774-9573-085F70EBEAF4}" type="pres">
      <dgm:prSet presAssocID="{D58DE3C7-BEBD-4783-BE20-1236C6702EF3}" presName="horzSpace2" presStyleCnt="0"/>
      <dgm:spPr/>
    </dgm:pt>
    <dgm:pt modelId="{8D4C6005-375A-4A39-8239-FDFCAFD14814}" type="pres">
      <dgm:prSet presAssocID="{D58DE3C7-BEBD-4783-BE20-1236C6702EF3}" presName="tx2" presStyleLbl="revTx" presStyleIdx="5" presStyleCnt="7" custScaleY="62994"/>
      <dgm:spPr/>
      <dgm:t>
        <a:bodyPr/>
        <a:lstStyle/>
        <a:p>
          <a:endParaRPr lang="ca-ES"/>
        </a:p>
      </dgm:t>
    </dgm:pt>
    <dgm:pt modelId="{DE14F591-BCC1-4CC8-87F9-90918C6B701B}" type="pres">
      <dgm:prSet presAssocID="{D58DE3C7-BEBD-4783-BE20-1236C6702EF3}" presName="vert2" presStyleCnt="0"/>
      <dgm:spPr/>
    </dgm:pt>
    <dgm:pt modelId="{CC753D73-A08F-40A6-8E3A-DF89C48D3871}" type="pres">
      <dgm:prSet presAssocID="{D58DE3C7-BEBD-4783-BE20-1236C6702EF3}" presName="thinLine2b" presStyleLbl="callout" presStyleIdx="4" presStyleCnt="6"/>
      <dgm:spPr/>
    </dgm:pt>
    <dgm:pt modelId="{4AAB3E46-BD36-4F94-A28A-25DF69656A69}" type="pres">
      <dgm:prSet presAssocID="{D58DE3C7-BEBD-4783-BE20-1236C6702EF3}" presName="vertSpace2b" presStyleCnt="0"/>
      <dgm:spPr/>
    </dgm:pt>
    <dgm:pt modelId="{FC1F5BDC-6BE9-4F58-9A66-05A9B7D09B5A}" type="pres">
      <dgm:prSet presAssocID="{0C61A7CC-7CAA-4596-A1A2-4AA87EFFCB5B}" presName="horz2" presStyleCnt="0"/>
      <dgm:spPr/>
    </dgm:pt>
    <dgm:pt modelId="{E80C70F4-4B18-493F-866D-6CC17715AA4D}" type="pres">
      <dgm:prSet presAssocID="{0C61A7CC-7CAA-4596-A1A2-4AA87EFFCB5B}" presName="horzSpace2" presStyleCnt="0"/>
      <dgm:spPr/>
    </dgm:pt>
    <dgm:pt modelId="{11260035-19F6-4E7F-94B4-9F531E162300}" type="pres">
      <dgm:prSet presAssocID="{0C61A7CC-7CAA-4596-A1A2-4AA87EFFCB5B}" presName="tx2" presStyleLbl="revTx" presStyleIdx="6" presStyleCnt="7" custScaleY="69002"/>
      <dgm:spPr/>
      <dgm:t>
        <a:bodyPr/>
        <a:lstStyle/>
        <a:p>
          <a:endParaRPr lang="ca-ES"/>
        </a:p>
      </dgm:t>
    </dgm:pt>
    <dgm:pt modelId="{95660677-426C-4948-996A-3EBBCC1C4B2C}" type="pres">
      <dgm:prSet presAssocID="{0C61A7CC-7CAA-4596-A1A2-4AA87EFFCB5B}" presName="vert2" presStyleCnt="0"/>
      <dgm:spPr/>
    </dgm:pt>
    <dgm:pt modelId="{316ED1D1-6EEE-4F3C-BFE8-CE229D0CD11F}" type="pres">
      <dgm:prSet presAssocID="{0C61A7CC-7CAA-4596-A1A2-4AA87EFFCB5B}" presName="thinLine2b" presStyleLbl="callout" presStyleIdx="5" presStyleCnt="6"/>
      <dgm:spPr/>
    </dgm:pt>
    <dgm:pt modelId="{9A32C505-CD7B-4B2E-A118-BEA5A0B0DC72}" type="pres">
      <dgm:prSet presAssocID="{0C61A7CC-7CAA-4596-A1A2-4AA87EFFCB5B}" presName="vertSpace2b" presStyleCnt="0"/>
      <dgm:spPr/>
    </dgm:pt>
  </dgm:ptLst>
  <dgm:cxnLst>
    <dgm:cxn modelId="{FBEE3771-6BD3-4FB3-BA44-AE1B95FBDA0D}" srcId="{651FCFD0-B017-4BDD-AFF3-1874DA9E0380}" destId="{0A7580D0-3133-48E2-93C5-3E2509E67A5C}" srcOrd="1" destOrd="0" parTransId="{692A3151-7139-4D0E-AC5A-AE31E38F5AFE}" sibTransId="{AD62F4BE-823F-4988-8558-F8DA35DBF351}"/>
    <dgm:cxn modelId="{0B360C73-4713-4ED5-A6FE-F466EC9E1806}" srcId="{651FCFD0-B017-4BDD-AFF3-1874DA9E0380}" destId="{3834435C-4D9B-4DCD-985C-E67C9FDC57BA}" srcOrd="2" destOrd="0" parTransId="{CF6F45ED-1886-477E-93C2-F5967F93D1E1}" sibTransId="{97E2C28F-935E-4450-8678-32751DFE95C5}"/>
    <dgm:cxn modelId="{C2B33F0E-718C-4486-BC19-640254A3BF25}" srcId="{651FCFD0-B017-4BDD-AFF3-1874DA9E0380}" destId="{D58DE3C7-BEBD-4783-BE20-1236C6702EF3}" srcOrd="4" destOrd="0" parTransId="{81B4E798-AFFF-456C-9632-A775865C9384}" sibTransId="{14FDC6FA-4B1A-46BF-9A4E-6047DE7C03A1}"/>
    <dgm:cxn modelId="{C9FA7D8B-9AE2-4476-87D7-33849F99D0B3}" type="presOf" srcId="{0A7580D0-3133-48E2-93C5-3E2509E67A5C}" destId="{04B917D6-4213-4514-B9F6-C3E72B7EAB08}" srcOrd="0" destOrd="0" presId="urn:microsoft.com/office/officeart/2008/layout/LinedList"/>
    <dgm:cxn modelId="{5A9FAA15-8B15-44C3-A371-8E522E9B2FE9}" type="presOf" srcId="{FFC6E2E0-F1E4-49D3-9EE9-066E80114BBD}" destId="{995608DF-1FDD-41EB-B20B-D68BFE07C11C}" srcOrd="0" destOrd="0" presId="urn:microsoft.com/office/officeart/2008/layout/LinedList"/>
    <dgm:cxn modelId="{E9EC324A-0235-4934-83B8-DD8415F869DE}" srcId="{651FCFD0-B017-4BDD-AFF3-1874DA9E0380}" destId="{FFC6E2E0-F1E4-49D3-9EE9-066E80114BBD}" srcOrd="0" destOrd="0" parTransId="{111284F7-2EA7-48B0-92D5-4C364FA85ACD}" sibTransId="{14A5B621-07BE-4458-AB9F-DC5FAD8FF857}"/>
    <dgm:cxn modelId="{6348809C-B5CF-40CE-918D-29735BA8BFB8}" type="presOf" srcId="{651FCFD0-B017-4BDD-AFF3-1874DA9E0380}" destId="{0F42D6D3-07CC-4B56-B649-66FF2F6F164B}" srcOrd="0" destOrd="0" presId="urn:microsoft.com/office/officeart/2008/layout/LinedList"/>
    <dgm:cxn modelId="{9E0295E6-F532-478C-9BD2-F9726D3102F3}" type="presOf" srcId="{3834435C-4D9B-4DCD-985C-E67C9FDC57BA}" destId="{6A8CDB67-2165-45E3-977D-98C03C301A18}" srcOrd="0" destOrd="0" presId="urn:microsoft.com/office/officeart/2008/layout/LinedList"/>
    <dgm:cxn modelId="{9806D31E-BC17-445E-8CD1-81D554B72864}" type="presOf" srcId="{0C61A7CC-7CAA-4596-A1A2-4AA87EFFCB5B}" destId="{11260035-19F6-4E7F-94B4-9F531E162300}" srcOrd="0" destOrd="0" presId="urn:microsoft.com/office/officeart/2008/layout/LinedList"/>
    <dgm:cxn modelId="{E47951E5-250C-462E-A05C-35555AAAA43A}" type="presOf" srcId="{AD87ACF9-4954-4EA8-92C1-F85166274DE9}" destId="{B5786410-4888-480E-9F19-D5EBDCEA668A}" srcOrd="0" destOrd="0" presId="urn:microsoft.com/office/officeart/2008/layout/LinedList"/>
    <dgm:cxn modelId="{299CEFD1-78EC-4D95-A0F9-70306CC9122A}" srcId="{10B9310E-16DF-4BA8-8946-38D6A5720649}" destId="{651FCFD0-B017-4BDD-AFF3-1874DA9E0380}" srcOrd="0" destOrd="0" parTransId="{4C4387BD-1B9B-4BED-AEAC-243BE8073461}" sibTransId="{210E636E-8946-4979-8537-BB9B3E958418}"/>
    <dgm:cxn modelId="{BB675BB5-6290-4CA3-9C38-F9E0CD8129EF}" type="presOf" srcId="{10B9310E-16DF-4BA8-8946-38D6A5720649}" destId="{4062A4C3-4E78-49FE-A94A-EEB5017A42B9}" srcOrd="0" destOrd="0" presId="urn:microsoft.com/office/officeart/2008/layout/LinedList"/>
    <dgm:cxn modelId="{8A73D7D7-C114-4F97-95E4-D460775BD30C}" type="presOf" srcId="{D58DE3C7-BEBD-4783-BE20-1236C6702EF3}" destId="{8D4C6005-375A-4A39-8239-FDFCAFD14814}" srcOrd="0" destOrd="0" presId="urn:microsoft.com/office/officeart/2008/layout/LinedList"/>
    <dgm:cxn modelId="{24227BFD-CA62-44A6-B5D5-775C0F5ED515}" srcId="{651FCFD0-B017-4BDD-AFF3-1874DA9E0380}" destId="{0C61A7CC-7CAA-4596-A1A2-4AA87EFFCB5B}" srcOrd="5" destOrd="0" parTransId="{091691C7-174E-402D-816E-227C2246DA25}" sibTransId="{6B2CCB2F-B9D4-469B-A7B7-F813A7DAA800}"/>
    <dgm:cxn modelId="{90191A22-685D-48BD-A1E8-737D9D26AE08}" srcId="{651FCFD0-B017-4BDD-AFF3-1874DA9E0380}" destId="{AD87ACF9-4954-4EA8-92C1-F85166274DE9}" srcOrd="3" destOrd="0" parTransId="{A7ED1E24-F9E8-4CE8-8F94-140CCF8EDA53}" sibTransId="{148B5CA2-C581-4280-AD71-7ED7E04FBD47}"/>
    <dgm:cxn modelId="{7B02DB9E-DA1D-4987-BDF0-21FBC5694EFD}" type="presParOf" srcId="{4062A4C3-4E78-49FE-A94A-EEB5017A42B9}" destId="{B0ACFA7A-AF29-4465-A36E-43068FC4B936}" srcOrd="0" destOrd="0" presId="urn:microsoft.com/office/officeart/2008/layout/LinedList"/>
    <dgm:cxn modelId="{BAC7B250-EBD0-4707-9D63-7121D5CFDF82}" type="presParOf" srcId="{4062A4C3-4E78-49FE-A94A-EEB5017A42B9}" destId="{E8173B40-5E52-4F02-9E12-B8407DA9251B}" srcOrd="1" destOrd="0" presId="urn:microsoft.com/office/officeart/2008/layout/LinedList"/>
    <dgm:cxn modelId="{88BC5E9E-441F-4033-B11F-5749F9B9CC0C}" type="presParOf" srcId="{E8173B40-5E52-4F02-9E12-B8407DA9251B}" destId="{0F42D6D3-07CC-4B56-B649-66FF2F6F164B}" srcOrd="0" destOrd="0" presId="urn:microsoft.com/office/officeart/2008/layout/LinedList"/>
    <dgm:cxn modelId="{FC2C1C96-C449-451F-94E0-F9FA6A0085FD}" type="presParOf" srcId="{E8173B40-5E52-4F02-9E12-B8407DA9251B}" destId="{4B598F18-CF0A-461D-B152-7418D3179045}" srcOrd="1" destOrd="0" presId="urn:microsoft.com/office/officeart/2008/layout/LinedList"/>
    <dgm:cxn modelId="{35C1B3D4-4467-4C5C-90CD-42C145D8868B}" type="presParOf" srcId="{4B598F18-CF0A-461D-B152-7418D3179045}" destId="{159313DD-B771-482F-8148-D4C4FC8B2C90}" srcOrd="0" destOrd="0" presId="urn:microsoft.com/office/officeart/2008/layout/LinedList"/>
    <dgm:cxn modelId="{14151612-E40E-454D-86F1-F80F3D4EA1C3}" type="presParOf" srcId="{4B598F18-CF0A-461D-B152-7418D3179045}" destId="{31C23A26-4976-48D9-B9CE-1693002E8951}" srcOrd="1" destOrd="0" presId="urn:microsoft.com/office/officeart/2008/layout/LinedList"/>
    <dgm:cxn modelId="{FD2BEA6A-2259-4F46-89D4-8E8469C6B5C6}" type="presParOf" srcId="{31C23A26-4976-48D9-B9CE-1693002E8951}" destId="{C3787DD1-E44E-4333-BE29-AE7CE5590124}" srcOrd="0" destOrd="0" presId="urn:microsoft.com/office/officeart/2008/layout/LinedList"/>
    <dgm:cxn modelId="{9616AABD-7856-4308-8A79-52902275D961}" type="presParOf" srcId="{31C23A26-4976-48D9-B9CE-1693002E8951}" destId="{995608DF-1FDD-41EB-B20B-D68BFE07C11C}" srcOrd="1" destOrd="0" presId="urn:microsoft.com/office/officeart/2008/layout/LinedList"/>
    <dgm:cxn modelId="{EB876E58-9400-48B0-8F77-9C3156F0BFAF}" type="presParOf" srcId="{31C23A26-4976-48D9-B9CE-1693002E8951}" destId="{9D351BD3-84A0-40C8-96CC-7C2800DD7135}" srcOrd="2" destOrd="0" presId="urn:microsoft.com/office/officeart/2008/layout/LinedList"/>
    <dgm:cxn modelId="{0B3F4D70-7830-4B0C-96FA-F7DD770EEAF5}" type="presParOf" srcId="{4B598F18-CF0A-461D-B152-7418D3179045}" destId="{E0273616-17A5-41D6-B484-F9BDAEE53BA3}" srcOrd="2" destOrd="0" presId="urn:microsoft.com/office/officeart/2008/layout/LinedList"/>
    <dgm:cxn modelId="{893DA0BF-B983-4CF5-A148-9519567EE7A5}" type="presParOf" srcId="{4B598F18-CF0A-461D-B152-7418D3179045}" destId="{FF2491D6-7264-4143-9973-1F8A10D2B757}" srcOrd="3" destOrd="0" presId="urn:microsoft.com/office/officeart/2008/layout/LinedList"/>
    <dgm:cxn modelId="{7C38DA75-DCC1-411E-83BC-0A1366F2B33E}" type="presParOf" srcId="{4B598F18-CF0A-461D-B152-7418D3179045}" destId="{BFD77FE5-0A19-4D2B-8F26-E5113AD2D0E8}" srcOrd="4" destOrd="0" presId="urn:microsoft.com/office/officeart/2008/layout/LinedList"/>
    <dgm:cxn modelId="{B96A15C4-A199-4056-8BE0-D639850CAEE8}" type="presParOf" srcId="{BFD77FE5-0A19-4D2B-8F26-E5113AD2D0E8}" destId="{EF90B863-FC2D-4E95-AC29-9A0F6747E181}" srcOrd="0" destOrd="0" presId="urn:microsoft.com/office/officeart/2008/layout/LinedList"/>
    <dgm:cxn modelId="{320A2D3D-2645-4074-9C0E-6143BC56FCCD}" type="presParOf" srcId="{BFD77FE5-0A19-4D2B-8F26-E5113AD2D0E8}" destId="{04B917D6-4213-4514-B9F6-C3E72B7EAB08}" srcOrd="1" destOrd="0" presId="urn:microsoft.com/office/officeart/2008/layout/LinedList"/>
    <dgm:cxn modelId="{467DC01B-C5AB-4BB0-812C-8421F243192D}" type="presParOf" srcId="{BFD77FE5-0A19-4D2B-8F26-E5113AD2D0E8}" destId="{0E9736D8-978E-4915-BCE9-766CADFB1FD7}" srcOrd="2" destOrd="0" presId="urn:microsoft.com/office/officeart/2008/layout/LinedList"/>
    <dgm:cxn modelId="{8E8FB8CF-D3FF-4107-B40C-4527D23BC585}" type="presParOf" srcId="{4B598F18-CF0A-461D-B152-7418D3179045}" destId="{D9613889-3E8B-4DD5-B9DD-15CC6E22359B}" srcOrd="5" destOrd="0" presId="urn:microsoft.com/office/officeart/2008/layout/LinedList"/>
    <dgm:cxn modelId="{283894D6-47E9-4C06-9D62-E6FD10177991}" type="presParOf" srcId="{4B598F18-CF0A-461D-B152-7418D3179045}" destId="{F797988E-02E9-4AA7-B268-CC43984BA909}" srcOrd="6" destOrd="0" presId="urn:microsoft.com/office/officeart/2008/layout/LinedList"/>
    <dgm:cxn modelId="{06767FD3-9E59-42C9-A770-15D0C252DCDF}" type="presParOf" srcId="{4B598F18-CF0A-461D-B152-7418D3179045}" destId="{A836F9DB-A2DB-4F9B-A7BA-3606B62F3C8C}" srcOrd="7" destOrd="0" presId="urn:microsoft.com/office/officeart/2008/layout/LinedList"/>
    <dgm:cxn modelId="{D32DA5F0-B617-43FE-9DA2-7C2C8C418651}" type="presParOf" srcId="{A836F9DB-A2DB-4F9B-A7BA-3606B62F3C8C}" destId="{91162968-1228-498F-946B-E5BAA4631DBA}" srcOrd="0" destOrd="0" presId="urn:microsoft.com/office/officeart/2008/layout/LinedList"/>
    <dgm:cxn modelId="{4FC9BE52-D6D2-43FF-8720-B084104466DE}" type="presParOf" srcId="{A836F9DB-A2DB-4F9B-A7BA-3606B62F3C8C}" destId="{6A8CDB67-2165-45E3-977D-98C03C301A18}" srcOrd="1" destOrd="0" presId="urn:microsoft.com/office/officeart/2008/layout/LinedList"/>
    <dgm:cxn modelId="{64E46D2E-00B1-4CD5-B589-50E3F490B003}" type="presParOf" srcId="{A836F9DB-A2DB-4F9B-A7BA-3606B62F3C8C}" destId="{4C3566A3-605E-434E-A449-7F1530C2FFA2}" srcOrd="2" destOrd="0" presId="urn:microsoft.com/office/officeart/2008/layout/LinedList"/>
    <dgm:cxn modelId="{920E64ED-511B-4159-B18D-C361C2304A1F}" type="presParOf" srcId="{4B598F18-CF0A-461D-B152-7418D3179045}" destId="{ED67F5DA-FE89-434D-A8F7-B33DA2EB1835}" srcOrd="8" destOrd="0" presId="urn:microsoft.com/office/officeart/2008/layout/LinedList"/>
    <dgm:cxn modelId="{AA221E16-E007-4B8D-87D7-81F54F4A26A3}" type="presParOf" srcId="{4B598F18-CF0A-461D-B152-7418D3179045}" destId="{4A55AE80-29AB-47C0-B205-D55F79CC9CF4}" srcOrd="9" destOrd="0" presId="urn:microsoft.com/office/officeart/2008/layout/LinedList"/>
    <dgm:cxn modelId="{20A87B72-989E-41E1-8450-535A9121A2D4}" type="presParOf" srcId="{4B598F18-CF0A-461D-B152-7418D3179045}" destId="{2B72BFE3-4F30-4D06-AFD0-C212984B8C53}" srcOrd="10" destOrd="0" presId="urn:microsoft.com/office/officeart/2008/layout/LinedList"/>
    <dgm:cxn modelId="{16A94099-87B8-41CA-8098-F654946CD7DC}" type="presParOf" srcId="{2B72BFE3-4F30-4D06-AFD0-C212984B8C53}" destId="{3A99B9A9-74E1-4925-AC29-A412D759437C}" srcOrd="0" destOrd="0" presId="urn:microsoft.com/office/officeart/2008/layout/LinedList"/>
    <dgm:cxn modelId="{82015BF8-BA0A-4408-BAA0-83C854B54BB4}" type="presParOf" srcId="{2B72BFE3-4F30-4D06-AFD0-C212984B8C53}" destId="{B5786410-4888-480E-9F19-D5EBDCEA668A}" srcOrd="1" destOrd="0" presId="urn:microsoft.com/office/officeart/2008/layout/LinedList"/>
    <dgm:cxn modelId="{4D9376FF-4BA6-42A1-9ADC-808846F0E702}" type="presParOf" srcId="{2B72BFE3-4F30-4D06-AFD0-C212984B8C53}" destId="{B68F18B8-497D-44BD-A914-5633D8293740}" srcOrd="2" destOrd="0" presId="urn:microsoft.com/office/officeart/2008/layout/LinedList"/>
    <dgm:cxn modelId="{FCCF1BD3-9637-4A92-BD83-74AB0878C89E}" type="presParOf" srcId="{4B598F18-CF0A-461D-B152-7418D3179045}" destId="{2870DF0E-5AB0-4952-9BE1-8096426D51EA}" srcOrd="11" destOrd="0" presId="urn:microsoft.com/office/officeart/2008/layout/LinedList"/>
    <dgm:cxn modelId="{FD4FEFFE-8CF4-44B4-BAB8-0D9EE3509111}" type="presParOf" srcId="{4B598F18-CF0A-461D-B152-7418D3179045}" destId="{4D986126-704A-4E60-A076-C96D6961185F}" srcOrd="12" destOrd="0" presId="urn:microsoft.com/office/officeart/2008/layout/LinedList"/>
    <dgm:cxn modelId="{0A817BC6-7D12-4CCF-B971-D53CA9C095E7}" type="presParOf" srcId="{4B598F18-CF0A-461D-B152-7418D3179045}" destId="{4F046458-5CB2-4B19-BE44-7EED5F1FBF06}" srcOrd="13" destOrd="0" presId="urn:microsoft.com/office/officeart/2008/layout/LinedList"/>
    <dgm:cxn modelId="{83F993DF-95B7-4397-939B-307B73FDF2F8}" type="presParOf" srcId="{4F046458-5CB2-4B19-BE44-7EED5F1FBF06}" destId="{62AF2946-8840-4774-9573-085F70EBEAF4}" srcOrd="0" destOrd="0" presId="urn:microsoft.com/office/officeart/2008/layout/LinedList"/>
    <dgm:cxn modelId="{28014310-BC72-4CFD-A3DB-173CDF8EE73B}" type="presParOf" srcId="{4F046458-5CB2-4B19-BE44-7EED5F1FBF06}" destId="{8D4C6005-375A-4A39-8239-FDFCAFD14814}" srcOrd="1" destOrd="0" presId="urn:microsoft.com/office/officeart/2008/layout/LinedList"/>
    <dgm:cxn modelId="{BEDFB50E-20D4-4683-BF00-99A52A3CAB04}" type="presParOf" srcId="{4F046458-5CB2-4B19-BE44-7EED5F1FBF06}" destId="{DE14F591-BCC1-4CC8-87F9-90918C6B701B}" srcOrd="2" destOrd="0" presId="urn:microsoft.com/office/officeart/2008/layout/LinedList"/>
    <dgm:cxn modelId="{EA85C463-854A-4575-9379-3DE8342B401E}" type="presParOf" srcId="{4B598F18-CF0A-461D-B152-7418D3179045}" destId="{CC753D73-A08F-40A6-8E3A-DF89C48D3871}" srcOrd="14" destOrd="0" presId="urn:microsoft.com/office/officeart/2008/layout/LinedList"/>
    <dgm:cxn modelId="{FBEFFB60-9122-4EF9-9275-B3D8DF5C09EF}" type="presParOf" srcId="{4B598F18-CF0A-461D-B152-7418D3179045}" destId="{4AAB3E46-BD36-4F94-A28A-25DF69656A69}" srcOrd="15" destOrd="0" presId="urn:microsoft.com/office/officeart/2008/layout/LinedList"/>
    <dgm:cxn modelId="{42C9F1D4-69D2-4169-A3C2-6680D2F205AF}" type="presParOf" srcId="{4B598F18-CF0A-461D-B152-7418D3179045}" destId="{FC1F5BDC-6BE9-4F58-9A66-05A9B7D09B5A}" srcOrd="16" destOrd="0" presId="urn:microsoft.com/office/officeart/2008/layout/LinedList"/>
    <dgm:cxn modelId="{93A0AFB7-36B8-4AAF-9CB7-7E18A239DA7D}" type="presParOf" srcId="{FC1F5BDC-6BE9-4F58-9A66-05A9B7D09B5A}" destId="{E80C70F4-4B18-493F-866D-6CC17715AA4D}" srcOrd="0" destOrd="0" presId="urn:microsoft.com/office/officeart/2008/layout/LinedList"/>
    <dgm:cxn modelId="{F70DABC4-5DF5-4B83-9D78-4EE2A5909CEE}" type="presParOf" srcId="{FC1F5BDC-6BE9-4F58-9A66-05A9B7D09B5A}" destId="{11260035-19F6-4E7F-94B4-9F531E162300}" srcOrd="1" destOrd="0" presId="urn:microsoft.com/office/officeart/2008/layout/LinedList"/>
    <dgm:cxn modelId="{5C68C5E9-238A-4AF3-9339-4AD4BDAC5D8E}" type="presParOf" srcId="{FC1F5BDC-6BE9-4F58-9A66-05A9B7D09B5A}" destId="{95660677-426C-4948-996A-3EBBCC1C4B2C}" srcOrd="2" destOrd="0" presId="urn:microsoft.com/office/officeart/2008/layout/LinedList"/>
    <dgm:cxn modelId="{EFFB9208-F9E3-459D-8D3D-2017262C300D}" type="presParOf" srcId="{4B598F18-CF0A-461D-B152-7418D3179045}" destId="{316ED1D1-6EEE-4F3C-BFE8-CE229D0CD11F}" srcOrd="17" destOrd="0" presId="urn:microsoft.com/office/officeart/2008/layout/LinedList"/>
    <dgm:cxn modelId="{7FBDC96B-843D-423B-AF0D-E40175FC93FC}" type="presParOf" srcId="{4B598F18-CF0A-461D-B152-7418D3179045}" destId="{9A32C505-CD7B-4B2E-A118-BEA5A0B0DC72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BB0E5-086A-43A4-9093-93FEFBC59CAD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E0FAAE5A-1898-44F1-8D32-112019D85BEC}">
      <dgm:prSet phldrT="[Texto]" custT="1"/>
      <dgm:spPr/>
      <dgm:t>
        <a:bodyPr/>
        <a:lstStyle/>
        <a:p>
          <a:r>
            <a:rPr lang="ca-ES" sz="1800" b="0" i="0" dirty="0">
              <a:latin typeface="VAGRounded-Bold" pitchFamily="2" charset="0"/>
            </a:rPr>
            <a:t>Basat en </a:t>
          </a:r>
          <a:r>
            <a:rPr lang="ca-ES" sz="1800" b="0" i="0" dirty="0" err="1">
              <a:latin typeface="VAGRounded-Bold" pitchFamily="2" charset="0"/>
            </a:rPr>
            <a:t>Alfresco</a:t>
          </a:r>
          <a:r>
            <a:rPr lang="ca-ES" sz="1800" b="0" i="0" dirty="0">
              <a:latin typeface="VAGRounded-Bold" pitchFamily="2" charset="0"/>
            </a:rPr>
            <a:t> </a:t>
          </a:r>
          <a:r>
            <a:rPr lang="ca-ES" sz="1800" b="0" i="0" dirty="0" err="1">
              <a:latin typeface="VAGRounded-Bold" pitchFamily="2" charset="0"/>
            </a:rPr>
            <a:t>comunity</a:t>
          </a:r>
          <a:r>
            <a:rPr lang="ca-ES" sz="1800" b="0" i="0" dirty="0">
              <a:latin typeface="VAGRounded-Bold" pitchFamily="2" charset="0"/>
            </a:rPr>
            <a:t> 4.2c</a:t>
          </a:r>
          <a:endParaRPr lang="es-ES" sz="1800" b="0" i="0" dirty="0">
            <a:latin typeface="VAGRounded-Bold" pitchFamily="2" charset="0"/>
          </a:endParaRPr>
        </a:p>
      </dgm:t>
    </dgm:pt>
    <dgm:pt modelId="{7C2385F4-6ECA-4B43-B3F4-634673E6E1F1}" type="parTrans" cxnId="{8BE065B2-7A0D-4A09-AB30-AA49360F6E0F}">
      <dgm:prSet/>
      <dgm:spPr/>
      <dgm:t>
        <a:bodyPr/>
        <a:lstStyle/>
        <a:p>
          <a:endParaRPr lang="es-ES" sz="1800" b="1"/>
        </a:p>
      </dgm:t>
    </dgm:pt>
    <dgm:pt modelId="{41FF4646-CA6C-4567-8473-608475DAD0BF}" type="sibTrans" cxnId="{8BE065B2-7A0D-4A09-AB30-AA49360F6E0F}">
      <dgm:prSet/>
      <dgm:spPr/>
      <dgm:t>
        <a:bodyPr/>
        <a:lstStyle/>
        <a:p>
          <a:endParaRPr lang="es-ES" sz="1800" b="1"/>
        </a:p>
      </dgm:t>
    </dgm:pt>
    <dgm:pt modelId="{2ACBC73A-B3E0-45A3-91AB-15AB335FEB03}" type="pres">
      <dgm:prSet presAssocID="{EEDBB0E5-086A-43A4-9093-93FEFBC59C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B89213D-8E33-4011-89D5-811FF0E445DE}" type="pres">
      <dgm:prSet presAssocID="{E0FAAE5A-1898-44F1-8D32-112019D85BEC}" presName="node" presStyleLbl="node1" presStyleIdx="0" presStyleCnt="1" custScaleX="89990" custScaleY="207656" custLinFactNeighborX="-29505" custLinFactNeighborY="218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BE065B2-7A0D-4A09-AB30-AA49360F6E0F}" srcId="{EEDBB0E5-086A-43A4-9093-93FEFBC59CAD}" destId="{E0FAAE5A-1898-44F1-8D32-112019D85BEC}" srcOrd="0" destOrd="0" parTransId="{7C2385F4-6ECA-4B43-B3F4-634673E6E1F1}" sibTransId="{41FF4646-CA6C-4567-8473-608475DAD0BF}"/>
    <dgm:cxn modelId="{205BC90D-1E46-4F9B-B4BC-F85F0C9D031A}" type="presOf" srcId="{EEDBB0E5-086A-43A4-9093-93FEFBC59CAD}" destId="{2ACBC73A-B3E0-45A3-91AB-15AB335FEB03}" srcOrd="0" destOrd="0" presId="urn:microsoft.com/office/officeart/2005/8/layout/default"/>
    <dgm:cxn modelId="{430E7AFC-4E62-4675-AC84-15B42D60673E}" type="presOf" srcId="{E0FAAE5A-1898-44F1-8D32-112019D85BEC}" destId="{DB89213D-8E33-4011-89D5-811FF0E445DE}" srcOrd="0" destOrd="0" presId="urn:microsoft.com/office/officeart/2005/8/layout/default"/>
    <dgm:cxn modelId="{0C1F7474-B847-4768-AB2C-82C4831CDBFE}" type="presParOf" srcId="{2ACBC73A-B3E0-45A3-91AB-15AB335FEB03}" destId="{DB89213D-8E33-4011-89D5-811FF0E445D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4AED6-A992-46A9-8C96-93204C4FB686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BB6AD24-683B-4E09-9851-A0F99F0656E2}">
      <dgm:prSet phldrT="[Texto]" custT="1"/>
      <dgm:spPr/>
      <dgm:t>
        <a:bodyPr/>
        <a:lstStyle/>
        <a:p>
          <a:r>
            <a:rPr lang="ca-ES" sz="2000" b="0" i="0" dirty="0">
              <a:latin typeface="VAGRounded-Bold" pitchFamily="2" charset="0"/>
            </a:rPr>
            <a:t>Inclou 2 </a:t>
          </a:r>
          <a:r>
            <a:rPr lang="ca-ES" sz="2000" b="0" i="0" dirty="0" err="1">
              <a:latin typeface="VAGRounded-Bold" pitchFamily="2" charset="0"/>
            </a:rPr>
            <a:t>repositoris</a:t>
          </a:r>
          <a:r>
            <a:rPr lang="ca-ES" sz="2000" b="0" i="0" dirty="0">
              <a:latin typeface="VAGRounded-Bold" pitchFamily="2" charset="0"/>
            </a:rPr>
            <a:t> documentals diferenciats (DM i RM)</a:t>
          </a:r>
          <a:endParaRPr lang="es-ES" sz="2000" b="0" i="0" dirty="0">
            <a:latin typeface="VAGRounded-Bold" pitchFamily="2" charset="0"/>
          </a:endParaRPr>
        </a:p>
      </dgm:t>
    </dgm:pt>
    <dgm:pt modelId="{7D28963E-C2F9-4C4F-AEDB-49C7465D11BF}" type="parTrans" cxnId="{F59C14FB-7C40-4678-96F2-10E0B04DADA2}">
      <dgm:prSet/>
      <dgm:spPr/>
      <dgm:t>
        <a:bodyPr/>
        <a:lstStyle/>
        <a:p>
          <a:endParaRPr lang="es-ES"/>
        </a:p>
      </dgm:t>
    </dgm:pt>
    <dgm:pt modelId="{8C3A7472-F0F1-4C0E-8F94-E490A8FDABFF}" type="sibTrans" cxnId="{F59C14FB-7C40-4678-96F2-10E0B04DADA2}">
      <dgm:prSet/>
      <dgm:spPr/>
      <dgm:t>
        <a:bodyPr/>
        <a:lstStyle/>
        <a:p>
          <a:endParaRPr lang="es-ES"/>
        </a:p>
      </dgm:t>
    </dgm:pt>
    <dgm:pt modelId="{ED15EEAB-4E89-4937-9DBB-DAB5C1ED5DAF}">
      <dgm:prSet custT="1"/>
      <dgm:spPr>
        <a:noFill/>
        <a:ln>
          <a:prstDash val="dash"/>
        </a:ln>
      </dgm:spPr>
      <dgm:t>
        <a:bodyPr/>
        <a:lstStyle/>
        <a:p>
          <a:r>
            <a:rPr lang="ca-ES" sz="1600" b="0" u="sng" dirty="0" err="1">
              <a:latin typeface="VAGRounded-Light" pitchFamily="2" charset="0"/>
            </a:rPr>
            <a:t>Repositori</a:t>
          </a:r>
          <a:r>
            <a:rPr lang="ca-ES" sz="1600" b="0" u="sng" dirty="0">
              <a:latin typeface="VAGRounded-Light" pitchFamily="2" charset="0"/>
            </a:rPr>
            <a:t> </a:t>
          </a:r>
          <a:r>
            <a:rPr lang="ca-ES" sz="1600" b="0" u="sng" dirty="0" err="1">
              <a:latin typeface="VAGRounded-Light" pitchFamily="2" charset="0"/>
            </a:rPr>
            <a:t>Alfresco</a:t>
          </a:r>
          <a:r>
            <a:rPr lang="ca-ES" sz="1600" b="0" u="sng" dirty="0">
              <a:latin typeface="VAGRounded-Light" pitchFamily="2" charset="0"/>
            </a:rPr>
            <a:t> Document Management</a:t>
          </a:r>
          <a:r>
            <a:rPr lang="ca-ES" sz="1600" b="1" dirty="0">
              <a:latin typeface="VAGRounded-Light" pitchFamily="2" charset="0"/>
            </a:rPr>
            <a:t>: </a:t>
          </a:r>
          <a:r>
            <a:rPr lang="ca-ES" sz="1600" dirty="0">
              <a:latin typeface="VAGRounded-Light" pitchFamily="2" charset="0"/>
            </a:rPr>
            <a:t>Emmagatzema tots els expedients i documents en fase activa (expedients “oberts” i “tancats”)</a:t>
          </a:r>
        </a:p>
      </dgm:t>
    </dgm:pt>
    <dgm:pt modelId="{9D117E77-1998-4A7B-BF3B-A53DFC99B8D4}" type="parTrans" cxnId="{83AE0BC2-8641-4134-B716-A39C3F5649CA}">
      <dgm:prSet/>
      <dgm:spPr/>
      <dgm:t>
        <a:bodyPr/>
        <a:lstStyle/>
        <a:p>
          <a:endParaRPr lang="es-ES"/>
        </a:p>
      </dgm:t>
    </dgm:pt>
    <dgm:pt modelId="{47985BF8-6E4E-47D2-9AD2-4B96D1FBB3EE}" type="sibTrans" cxnId="{83AE0BC2-8641-4134-B716-A39C3F5649CA}">
      <dgm:prSet/>
      <dgm:spPr/>
      <dgm:t>
        <a:bodyPr/>
        <a:lstStyle/>
        <a:p>
          <a:endParaRPr lang="es-ES"/>
        </a:p>
      </dgm:t>
    </dgm:pt>
    <dgm:pt modelId="{F0D4544A-B5FC-422D-A6C3-5120DFD13CB6}">
      <dgm:prSet custT="1"/>
      <dgm:spPr>
        <a:noFill/>
        <a:ln>
          <a:prstDash val="dash"/>
        </a:ln>
      </dgm:spPr>
      <dgm:t>
        <a:bodyPr/>
        <a:lstStyle/>
        <a:p>
          <a:r>
            <a:rPr lang="ca-ES" sz="1600" b="0" u="sng" dirty="0" err="1">
              <a:latin typeface="VAGRounded-Light" pitchFamily="2" charset="0"/>
            </a:rPr>
            <a:t>Repositori</a:t>
          </a:r>
          <a:r>
            <a:rPr lang="ca-ES" sz="1600" b="0" u="sng" dirty="0">
              <a:latin typeface="VAGRounded-Light" pitchFamily="2" charset="0"/>
            </a:rPr>
            <a:t> </a:t>
          </a:r>
          <a:r>
            <a:rPr lang="ca-ES" sz="1600" b="0" u="sng" dirty="0" err="1">
              <a:latin typeface="VAGRounded-Light" pitchFamily="2" charset="0"/>
            </a:rPr>
            <a:t>Alfresco</a:t>
          </a:r>
          <a:r>
            <a:rPr lang="ca-ES" sz="1600" b="0" u="sng" dirty="0">
              <a:latin typeface="VAGRounded-Light" pitchFamily="2" charset="0"/>
            </a:rPr>
            <a:t> Records Management </a:t>
          </a:r>
          <a:r>
            <a:rPr lang="ca-ES" sz="1600" b="0" dirty="0">
              <a:latin typeface="VAGRounded-Light" pitchFamily="2" charset="0"/>
            </a:rPr>
            <a:t>: </a:t>
          </a:r>
          <a:r>
            <a:rPr lang="ca-ES" sz="1600" dirty="0">
              <a:latin typeface="VAGRounded-Light" pitchFamily="2" charset="0"/>
            </a:rPr>
            <a:t>Emmagatzema tots els expedients i documents en fase “semi-activa” (expedients “arxivats”)</a:t>
          </a:r>
        </a:p>
      </dgm:t>
    </dgm:pt>
    <dgm:pt modelId="{466BDBD6-4CE1-40FE-B130-A977B01F4FA3}" type="parTrans" cxnId="{999A724D-81DA-4C40-9C3C-78590E9720CF}">
      <dgm:prSet/>
      <dgm:spPr/>
      <dgm:t>
        <a:bodyPr/>
        <a:lstStyle/>
        <a:p>
          <a:endParaRPr lang="es-ES"/>
        </a:p>
      </dgm:t>
    </dgm:pt>
    <dgm:pt modelId="{EC8E7EA1-0DFB-4BBB-95B3-16B47312298C}" type="sibTrans" cxnId="{999A724D-81DA-4C40-9C3C-78590E9720CF}">
      <dgm:prSet/>
      <dgm:spPr/>
      <dgm:t>
        <a:bodyPr/>
        <a:lstStyle/>
        <a:p>
          <a:endParaRPr lang="es-ES"/>
        </a:p>
      </dgm:t>
    </dgm:pt>
    <dgm:pt modelId="{342D925D-F977-410F-9C60-E00F8015567C}" type="pres">
      <dgm:prSet presAssocID="{CFB4AED6-A992-46A9-8C96-93204C4FB6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8AF3CAE-2326-4B26-B7BF-1AE10D6C97A2}" type="pres">
      <dgm:prSet presAssocID="{1BB6AD24-683B-4E09-9851-A0F99F0656E2}" presName="composite" presStyleCnt="0"/>
      <dgm:spPr/>
    </dgm:pt>
    <dgm:pt modelId="{83CE4FBE-67F0-459D-AE6E-94B40650A645}" type="pres">
      <dgm:prSet presAssocID="{1BB6AD24-683B-4E09-9851-A0F99F0656E2}" presName="parTx" presStyleLbl="alignNode1" presStyleIdx="0" presStyleCnt="1" custLinFactNeighborX="-34712" custLinFactNeighborY="-1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A8C8898-B17D-45B1-B224-A8F8D17A561C}" type="pres">
      <dgm:prSet presAssocID="{1BB6AD24-683B-4E09-9851-A0F99F0656E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99A724D-81DA-4C40-9C3C-78590E9720CF}" srcId="{1BB6AD24-683B-4E09-9851-A0F99F0656E2}" destId="{F0D4544A-B5FC-422D-A6C3-5120DFD13CB6}" srcOrd="1" destOrd="0" parTransId="{466BDBD6-4CE1-40FE-B130-A977B01F4FA3}" sibTransId="{EC8E7EA1-0DFB-4BBB-95B3-16B47312298C}"/>
    <dgm:cxn modelId="{767F5010-915B-4369-B205-9D7490069C33}" type="presOf" srcId="{F0D4544A-B5FC-422D-A6C3-5120DFD13CB6}" destId="{FA8C8898-B17D-45B1-B224-A8F8D17A561C}" srcOrd="0" destOrd="1" presId="urn:microsoft.com/office/officeart/2005/8/layout/hList1"/>
    <dgm:cxn modelId="{3336CB0B-3E85-4D24-8CE9-0527F283827C}" type="presOf" srcId="{CFB4AED6-A992-46A9-8C96-93204C4FB686}" destId="{342D925D-F977-410F-9C60-E00F8015567C}" srcOrd="0" destOrd="0" presId="urn:microsoft.com/office/officeart/2005/8/layout/hList1"/>
    <dgm:cxn modelId="{83AE0BC2-8641-4134-B716-A39C3F5649CA}" srcId="{1BB6AD24-683B-4E09-9851-A0F99F0656E2}" destId="{ED15EEAB-4E89-4937-9DBB-DAB5C1ED5DAF}" srcOrd="0" destOrd="0" parTransId="{9D117E77-1998-4A7B-BF3B-A53DFC99B8D4}" sibTransId="{47985BF8-6E4E-47D2-9AD2-4B96D1FBB3EE}"/>
    <dgm:cxn modelId="{56502D28-0FC5-4850-9591-AFF1FF48C3B1}" type="presOf" srcId="{ED15EEAB-4E89-4937-9DBB-DAB5C1ED5DAF}" destId="{FA8C8898-B17D-45B1-B224-A8F8D17A561C}" srcOrd="0" destOrd="0" presId="urn:microsoft.com/office/officeart/2005/8/layout/hList1"/>
    <dgm:cxn modelId="{D18B65B9-0874-4AD2-80B2-C34CC7D391BB}" type="presOf" srcId="{1BB6AD24-683B-4E09-9851-A0F99F0656E2}" destId="{83CE4FBE-67F0-459D-AE6E-94B40650A645}" srcOrd="0" destOrd="0" presId="urn:microsoft.com/office/officeart/2005/8/layout/hList1"/>
    <dgm:cxn modelId="{F59C14FB-7C40-4678-96F2-10E0B04DADA2}" srcId="{CFB4AED6-A992-46A9-8C96-93204C4FB686}" destId="{1BB6AD24-683B-4E09-9851-A0F99F0656E2}" srcOrd="0" destOrd="0" parTransId="{7D28963E-C2F9-4C4F-AEDB-49C7465D11BF}" sibTransId="{8C3A7472-F0F1-4C0E-8F94-E490A8FDABFF}"/>
    <dgm:cxn modelId="{49EBFF17-F9E4-4D91-AFAE-ACFD4CBEB316}" type="presParOf" srcId="{342D925D-F977-410F-9C60-E00F8015567C}" destId="{68AF3CAE-2326-4B26-B7BF-1AE10D6C97A2}" srcOrd="0" destOrd="0" presId="urn:microsoft.com/office/officeart/2005/8/layout/hList1"/>
    <dgm:cxn modelId="{49CFE58E-1156-4C66-8406-C9A5421B6184}" type="presParOf" srcId="{68AF3CAE-2326-4B26-B7BF-1AE10D6C97A2}" destId="{83CE4FBE-67F0-459D-AE6E-94B40650A645}" srcOrd="0" destOrd="0" presId="urn:microsoft.com/office/officeart/2005/8/layout/hList1"/>
    <dgm:cxn modelId="{48C2791E-0D3E-43AB-B01F-196971663E70}" type="presParOf" srcId="{68AF3CAE-2326-4B26-B7BF-1AE10D6C97A2}" destId="{FA8C8898-B17D-45B1-B224-A8F8D17A56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D75732-07CB-4588-A87F-97E8C8D26E27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CF98161C-77A4-4ED2-B0C4-FA395D0F5873}">
      <dgm:prSet custT="1"/>
      <dgm:spPr/>
      <dgm:t>
        <a:bodyPr/>
        <a:lstStyle/>
        <a:p>
          <a:r>
            <a:rPr lang="ca-ES" sz="2000" b="0" i="0" dirty="0">
              <a:latin typeface="VAGRounded-Bold" pitchFamily="2" charset="0"/>
            </a:rPr>
            <a:t>Els </a:t>
          </a:r>
          <a:r>
            <a:rPr lang="ca-ES" sz="2000" b="0" i="0" dirty="0" err="1">
              <a:latin typeface="VAGRounded-Bold" pitchFamily="2" charset="0"/>
            </a:rPr>
            <a:t>repositoris</a:t>
          </a:r>
          <a:r>
            <a:rPr lang="ca-ES" sz="2000" b="0" i="0" dirty="0">
              <a:latin typeface="VAGRounded-Bold" pitchFamily="2" charset="0"/>
            </a:rPr>
            <a:t> documentals estan estructurats segons el </a:t>
          </a:r>
          <a:r>
            <a:rPr lang="ca-ES" sz="2000" b="0" i="0" dirty="0" err="1">
              <a:latin typeface="VAGRounded-Bold" pitchFamily="2" charset="0"/>
            </a:rPr>
            <a:t>QdC</a:t>
          </a:r>
          <a:r>
            <a:rPr lang="ca-ES" sz="2000" b="0" i="0" dirty="0">
              <a:latin typeface="VAGRounded-Bold" pitchFamily="2" charset="0"/>
            </a:rPr>
            <a:t> de l’entitat.</a:t>
          </a:r>
        </a:p>
      </dgm:t>
    </dgm:pt>
    <dgm:pt modelId="{7EA54DF3-B654-46D5-9F77-E9C849C1132E}" type="parTrans" cxnId="{3E90EC45-5465-4856-AD93-C6DC8252DDAF}">
      <dgm:prSet/>
      <dgm:spPr/>
      <dgm:t>
        <a:bodyPr/>
        <a:lstStyle/>
        <a:p>
          <a:endParaRPr lang="es-ES" sz="1600"/>
        </a:p>
      </dgm:t>
    </dgm:pt>
    <dgm:pt modelId="{794C3D27-9A5D-4723-8C79-3F168E3EC877}" type="sibTrans" cxnId="{3E90EC45-5465-4856-AD93-C6DC8252DDAF}">
      <dgm:prSet/>
      <dgm:spPr/>
      <dgm:t>
        <a:bodyPr/>
        <a:lstStyle/>
        <a:p>
          <a:endParaRPr lang="es-ES" sz="1600"/>
        </a:p>
      </dgm:t>
    </dgm:pt>
    <dgm:pt modelId="{18C7FCBC-594A-43E9-8209-7ABC1875C74C}">
      <dgm:prSet custT="1"/>
      <dgm:spPr>
        <a:noFill/>
        <a:ln>
          <a:prstDash val="dash"/>
        </a:ln>
      </dgm:spPr>
      <dgm:t>
        <a:bodyPr/>
        <a:lstStyle/>
        <a:p>
          <a:r>
            <a:rPr lang="ca-ES" sz="1600">
              <a:latin typeface="VAGRounded-Light" pitchFamily="2" charset="0"/>
            </a:rPr>
            <a:t>Quadre de classificació documental / sèries documentals</a:t>
          </a:r>
          <a:endParaRPr lang="ca-ES" sz="1600" dirty="0">
            <a:latin typeface="VAGRounded-Light" pitchFamily="2" charset="0"/>
          </a:endParaRPr>
        </a:p>
      </dgm:t>
    </dgm:pt>
    <dgm:pt modelId="{98D91C1C-F5D1-41FC-B80F-7744D5C31EBA}" type="parTrans" cxnId="{8CE03E93-A295-4E3F-B355-D89ED2D5F0AE}">
      <dgm:prSet/>
      <dgm:spPr/>
      <dgm:t>
        <a:bodyPr/>
        <a:lstStyle/>
        <a:p>
          <a:endParaRPr lang="es-ES" sz="1600"/>
        </a:p>
      </dgm:t>
    </dgm:pt>
    <dgm:pt modelId="{9E724DA6-6763-4D86-B71A-A17EC0F026C0}" type="sibTrans" cxnId="{8CE03E93-A295-4E3F-B355-D89ED2D5F0AE}">
      <dgm:prSet/>
      <dgm:spPr/>
      <dgm:t>
        <a:bodyPr/>
        <a:lstStyle/>
        <a:p>
          <a:endParaRPr lang="es-ES" sz="1600"/>
        </a:p>
      </dgm:t>
    </dgm:pt>
    <dgm:pt modelId="{3CC6590F-80E8-402B-9FA8-13F3D4C9A01E}">
      <dgm:prSet custT="1"/>
      <dgm:spPr>
        <a:noFill/>
        <a:ln>
          <a:prstDash val="dash"/>
        </a:ln>
      </dgm:spPr>
      <dgm:t>
        <a:bodyPr/>
        <a:lstStyle/>
        <a:p>
          <a:r>
            <a:rPr lang="ca-ES" sz="1600">
              <a:latin typeface="VAGRounded-Light" pitchFamily="2" charset="0"/>
            </a:rPr>
            <a:t>Metadades de Preservació i gestió</a:t>
          </a:r>
          <a:endParaRPr lang="ca-ES" sz="1600" dirty="0">
            <a:latin typeface="VAGRounded-Light" pitchFamily="2" charset="0"/>
          </a:endParaRPr>
        </a:p>
      </dgm:t>
    </dgm:pt>
    <dgm:pt modelId="{CCF794B2-AC74-4D46-BB46-CEEDB6D4B369}" type="parTrans" cxnId="{E382DB90-F729-4891-B891-10BDDF503D48}">
      <dgm:prSet/>
      <dgm:spPr/>
      <dgm:t>
        <a:bodyPr/>
        <a:lstStyle/>
        <a:p>
          <a:endParaRPr lang="es-ES" sz="1600"/>
        </a:p>
      </dgm:t>
    </dgm:pt>
    <dgm:pt modelId="{4692ACA1-54F6-4C2E-B929-D721B5FB9ED1}" type="sibTrans" cxnId="{E382DB90-F729-4891-B891-10BDDF503D48}">
      <dgm:prSet/>
      <dgm:spPr/>
      <dgm:t>
        <a:bodyPr/>
        <a:lstStyle/>
        <a:p>
          <a:endParaRPr lang="es-ES" sz="1600"/>
        </a:p>
      </dgm:t>
    </dgm:pt>
    <dgm:pt modelId="{000F8862-7C90-4DBF-8B98-4F281F7B2BD7}">
      <dgm:prSet custT="1"/>
      <dgm:spPr>
        <a:noFill/>
        <a:ln>
          <a:prstDash val="dash"/>
        </a:ln>
      </dgm:spPr>
      <dgm:t>
        <a:bodyPr/>
        <a:lstStyle/>
        <a:p>
          <a:r>
            <a:rPr lang="ca-ES" sz="1600">
              <a:latin typeface="VAGRounded-Light" pitchFamily="2" charset="0"/>
            </a:rPr>
            <a:t>Taules d’avaluació documental</a:t>
          </a:r>
          <a:endParaRPr lang="ca-ES" sz="1600" dirty="0">
            <a:latin typeface="VAGRounded-Light" pitchFamily="2" charset="0"/>
          </a:endParaRPr>
        </a:p>
      </dgm:t>
    </dgm:pt>
    <dgm:pt modelId="{A935ED4C-598F-4C55-8A97-161115C072F8}" type="parTrans" cxnId="{39E36D63-F27A-4E95-889F-068AFED6F57B}">
      <dgm:prSet/>
      <dgm:spPr/>
      <dgm:t>
        <a:bodyPr/>
        <a:lstStyle/>
        <a:p>
          <a:endParaRPr lang="es-ES" sz="1600"/>
        </a:p>
      </dgm:t>
    </dgm:pt>
    <dgm:pt modelId="{769D6D85-2F0B-4B45-B974-DEBF4578463A}" type="sibTrans" cxnId="{39E36D63-F27A-4E95-889F-068AFED6F57B}">
      <dgm:prSet/>
      <dgm:spPr/>
      <dgm:t>
        <a:bodyPr/>
        <a:lstStyle/>
        <a:p>
          <a:endParaRPr lang="es-ES" sz="1600"/>
        </a:p>
      </dgm:t>
    </dgm:pt>
    <dgm:pt modelId="{6060C24B-C431-42A8-91B5-1CBD2BF15FD9}" type="pres">
      <dgm:prSet presAssocID="{58D75732-07CB-4588-A87F-97E8C8D26E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2D68B1DA-3870-4B19-B233-5B1FBA205485}" type="pres">
      <dgm:prSet presAssocID="{CF98161C-77A4-4ED2-B0C4-FA395D0F5873}" presName="composite" presStyleCnt="0"/>
      <dgm:spPr/>
    </dgm:pt>
    <dgm:pt modelId="{16318890-BF15-48C9-B895-B19B5767B7A9}" type="pres">
      <dgm:prSet presAssocID="{CF98161C-77A4-4ED2-B0C4-FA395D0F587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AC75B7D-8E73-4734-8BDB-39CF3EB4C4EC}" type="pres">
      <dgm:prSet presAssocID="{CF98161C-77A4-4ED2-B0C4-FA395D0F587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CE03E93-A295-4E3F-B355-D89ED2D5F0AE}" srcId="{CF98161C-77A4-4ED2-B0C4-FA395D0F5873}" destId="{18C7FCBC-594A-43E9-8209-7ABC1875C74C}" srcOrd="0" destOrd="0" parTransId="{98D91C1C-F5D1-41FC-B80F-7744D5C31EBA}" sibTransId="{9E724DA6-6763-4D86-B71A-A17EC0F026C0}"/>
    <dgm:cxn modelId="{4AA885A0-834F-42DB-A86E-EB80987811BD}" type="presOf" srcId="{000F8862-7C90-4DBF-8B98-4F281F7B2BD7}" destId="{7AC75B7D-8E73-4734-8BDB-39CF3EB4C4EC}" srcOrd="0" destOrd="2" presId="urn:microsoft.com/office/officeart/2005/8/layout/hList1"/>
    <dgm:cxn modelId="{777398F6-491F-4D86-9944-7F48D0443A8D}" type="presOf" srcId="{58D75732-07CB-4588-A87F-97E8C8D26E27}" destId="{6060C24B-C431-42A8-91B5-1CBD2BF15FD9}" srcOrd="0" destOrd="0" presId="urn:microsoft.com/office/officeart/2005/8/layout/hList1"/>
    <dgm:cxn modelId="{A48E30F1-D258-4BCF-837A-57F5386485B3}" type="presOf" srcId="{CF98161C-77A4-4ED2-B0C4-FA395D0F5873}" destId="{16318890-BF15-48C9-B895-B19B5767B7A9}" srcOrd="0" destOrd="0" presId="urn:microsoft.com/office/officeart/2005/8/layout/hList1"/>
    <dgm:cxn modelId="{3E90EC45-5465-4856-AD93-C6DC8252DDAF}" srcId="{58D75732-07CB-4588-A87F-97E8C8D26E27}" destId="{CF98161C-77A4-4ED2-B0C4-FA395D0F5873}" srcOrd="0" destOrd="0" parTransId="{7EA54DF3-B654-46D5-9F77-E9C849C1132E}" sibTransId="{794C3D27-9A5D-4723-8C79-3F168E3EC877}"/>
    <dgm:cxn modelId="{39E36D63-F27A-4E95-889F-068AFED6F57B}" srcId="{CF98161C-77A4-4ED2-B0C4-FA395D0F5873}" destId="{000F8862-7C90-4DBF-8B98-4F281F7B2BD7}" srcOrd="2" destOrd="0" parTransId="{A935ED4C-598F-4C55-8A97-161115C072F8}" sibTransId="{769D6D85-2F0B-4B45-B974-DEBF4578463A}"/>
    <dgm:cxn modelId="{B2B808E2-7F30-4E01-8BA8-04E85F2FE96F}" type="presOf" srcId="{18C7FCBC-594A-43E9-8209-7ABC1875C74C}" destId="{7AC75B7D-8E73-4734-8BDB-39CF3EB4C4EC}" srcOrd="0" destOrd="0" presId="urn:microsoft.com/office/officeart/2005/8/layout/hList1"/>
    <dgm:cxn modelId="{E382DB90-F729-4891-B891-10BDDF503D48}" srcId="{CF98161C-77A4-4ED2-B0C4-FA395D0F5873}" destId="{3CC6590F-80E8-402B-9FA8-13F3D4C9A01E}" srcOrd="1" destOrd="0" parTransId="{CCF794B2-AC74-4D46-BB46-CEEDB6D4B369}" sibTransId="{4692ACA1-54F6-4C2E-B929-D721B5FB9ED1}"/>
    <dgm:cxn modelId="{AC157420-D60A-487A-B4F1-B2A4C71C423D}" type="presOf" srcId="{3CC6590F-80E8-402B-9FA8-13F3D4C9A01E}" destId="{7AC75B7D-8E73-4734-8BDB-39CF3EB4C4EC}" srcOrd="0" destOrd="1" presId="urn:microsoft.com/office/officeart/2005/8/layout/hList1"/>
    <dgm:cxn modelId="{744DC4E1-C7C8-4EE4-A48E-D8248224E85C}" type="presParOf" srcId="{6060C24B-C431-42A8-91B5-1CBD2BF15FD9}" destId="{2D68B1DA-3870-4B19-B233-5B1FBA205485}" srcOrd="0" destOrd="0" presId="urn:microsoft.com/office/officeart/2005/8/layout/hList1"/>
    <dgm:cxn modelId="{833981B1-5C88-45D3-BF83-44B66DBEE7A5}" type="presParOf" srcId="{2D68B1DA-3870-4B19-B233-5B1FBA205485}" destId="{16318890-BF15-48C9-B895-B19B5767B7A9}" srcOrd="0" destOrd="0" presId="urn:microsoft.com/office/officeart/2005/8/layout/hList1"/>
    <dgm:cxn modelId="{25864049-046D-48E2-8E43-FBBEBE77A1A9}" type="presParOf" srcId="{2D68B1DA-3870-4B19-B233-5B1FBA205485}" destId="{7AC75B7D-8E73-4734-8BDB-39CF3EB4C4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C6736F-1E6F-4108-AA83-DFBFE0F0B453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BCA6A903-9CFD-4A9D-BFE0-45A8A367E9F6}">
      <dgm:prSet custT="1"/>
      <dgm:spPr/>
      <dgm:t>
        <a:bodyPr/>
        <a:lstStyle/>
        <a:p>
          <a:r>
            <a:rPr lang="ca-ES" sz="2400" b="0" i="0" dirty="0">
              <a:latin typeface="VAGRounded-Bold" pitchFamily="2" charset="0"/>
            </a:rPr>
            <a:t>Inclou un gestor d’arxiu electrònic que amplia les funcionalitats </a:t>
          </a:r>
          <a:r>
            <a:rPr lang="ca-ES" sz="2400" b="0" i="0" dirty="0" err="1">
              <a:latin typeface="VAGRounded-Bold" pitchFamily="2" charset="0"/>
            </a:rPr>
            <a:t>d’Alfresco</a:t>
          </a:r>
          <a:r>
            <a:rPr lang="ca-ES" sz="2400" b="0" i="0" dirty="0">
              <a:latin typeface="VAGRounded-Bold" pitchFamily="2" charset="0"/>
            </a:rPr>
            <a:t> RM 2.0</a:t>
          </a:r>
        </a:p>
      </dgm:t>
    </dgm:pt>
    <dgm:pt modelId="{4915D508-4E1A-4F23-966D-0AA244572548}" type="parTrans" cxnId="{11983944-4D4C-4E70-BBE1-2597976B41FD}">
      <dgm:prSet/>
      <dgm:spPr/>
      <dgm:t>
        <a:bodyPr/>
        <a:lstStyle/>
        <a:p>
          <a:endParaRPr lang="es-ES" sz="1600"/>
        </a:p>
      </dgm:t>
    </dgm:pt>
    <dgm:pt modelId="{5587BF11-E7BE-46A7-BD64-5185CB7559BF}" type="sibTrans" cxnId="{11983944-4D4C-4E70-BBE1-2597976B41FD}">
      <dgm:prSet/>
      <dgm:spPr/>
      <dgm:t>
        <a:bodyPr/>
        <a:lstStyle/>
        <a:p>
          <a:endParaRPr lang="es-ES" sz="1600"/>
        </a:p>
      </dgm:t>
    </dgm:pt>
    <dgm:pt modelId="{CD9ADA8A-3861-4616-AFBF-D25E49D01B9A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Definició i aplicació dels calendaris de preservació a les sèries (planificació disposició)</a:t>
          </a:r>
        </a:p>
      </dgm:t>
    </dgm:pt>
    <dgm:pt modelId="{D8B6CEE5-541F-4F6E-BA3E-2430BF97BD83}" type="sibTrans" cxnId="{757C55CC-B6F6-4870-8D85-A5F78274A1AE}">
      <dgm:prSet/>
      <dgm:spPr/>
      <dgm:t>
        <a:bodyPr/>
        <a:lstStyle/>
        <a:p>
          <a:endParaRPr lang="es-ES" sz="1600"/>
        </a:p>
      </dgm:t>
    </dgm:pt>
    <dgm:pt modelId="{B092EDC1-09F9-45FE-A62B-DBA6AC5E75D6}" type="parTrans" cxnId="{757C55CC-B6F6-4870-8D85-A5F78274A1AE}">
      <dgm:prSet/>
      <dgm:spPr/>
      <dgm:t>
        <a:bodyPr/>
        <a:lstStyle/>
        <a:p>
          <a:endParaRPr lang="es-ES" sz="1600"/>
        </a:p>
      </dgm:t>
    </dgm:pt>
    <dgm:pt modelId="{1C15E9FE-D892-4480-91EB-3412CEBFFAE3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Control de les transferències d’expedients rebudes</a:t>
          </a:r>
        </a:p>
      </dgm:t>
    </dgm:pt>
    <dgm:pt modelId="{866FEA4C-A8F5-4254-9465-36DC4C2CAB6E}" type="sibTrans" cxnId="{4FEDC254-A49B-44DB-994C-0667C951951C}">
      <dgm:prSet/>
      <dgm:spPr/>
      <dgm:t>
        <a:bodyPr/>
        <a:lstStyle/>
        <a:p>
          <a:endParaRPr lang="es-ES" sz="1600"/>
        </a:p>
      </dgm:t>
    </dgm:pt>
    <dgm:pt modelId="{D878B4F0-3BF4-466C-B091-21D6602A70F8}" type="parTrans" cxnId="{4FEDC254-A49B-44DB-994C-0667C951951C}">
      <dgm:prSet/>
      <dgm:spPr/>
      <dgm:t>
        <a:bodyPr/>
        <a:lstStyle/>
        <a:p>
          <a:endParaRPr lang="es-ES" sz="1600"/>
        </a:p>
      </dgm:t>
    </dgm:pt>
    <dgm:pt modelId="{ED09C35E-58FE-4E99-9BA0-91F0EC9215B9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Control dels expedients a destruir</a:t>
          </a:r>
        </a:p>
      </dgm:t>
    </dgm:pt>
    <dgm:pt modelId="{8E140D02-99C4-4B9F-BED7-6F1ECBDB1689}" type="sibTrans" cxnId="{017AAA75-C2E9-4AE9-9C53-DDEAC43D204C}">
      <dgm:prSet/>
      <dgm:spPr/>
      <dgm:t>
        <a:bodyPr/>
        <a:lstStyle/>
        <a:p>
          <a:endParaRPr lang="es-ES" sz="1600"/>
        </a:p>
      </dgm:t>
    </dgm:pt>
    <dgm:pt modelId="{9A3EBD5F-96D3-47CB-A41A-806025FE2F8E}" type="parTrans" cxnId="{017AAA75-C2E9-4AE9-9C53-DDEAC43D204C}">
      <dgm:prSet/>
      <dgm:spPr/>
      <dgm:t>
        <a:bodyPr/>
        <a:lstStyle/>
        <a:p>
          <a:endParaRPr lang="es-ES" sz="1600"/>
        </a:p>
      </dgm:t>
    </dgm:pt>
    <dgm:pt modelId="{DC389147-46BC-453C-9597-2F2145DAF8CF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Destrucció d’expedients </a:t>
          </a:r>
        </a:p>
      </dgm:t>
    </dgm:pt>
    <dgm:pt modelId="{257B4FC3-CA87-491D-985D-4A8D47BA76F2}" type="sibTrans" cxnId="{0B858963-6E94-4260-84B0-A3AA4B09457B}">
      <dgm:prSet/>
      <dgm:spPr/>
      <dgm:t>
        <a:bodyPr/>
        <a:lstStyle/>
        <a:p>
          <a:endParaRPr lang="es-ES" sz="1600"/>
        </a:p>
      </dgm:t>
    </dgm:pt>
    <dgm:pt modelId="{88DD2025-5685-43AB-BA0F-A5992BB94EE3}" type="parTrans" cxnId="{0B858963-6E94-4260-84B0-A3AA4B09457B}">
      <dgm:prSet/>
      <dgm:spPr/>
      <dgm:t>
        <a:bodyPr/>
        <a:lstStyle/>
        <a:p>
          <a:endParaRPr lang="es-ES" sz="1600"/>
        </a:p>
      </dgm:t>
    </dgm:pt>
    <dgm:pt modelId="{6E26701C-137A-4CBA-A027-BEB34531ED3E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Registre d’eliminacions</a:t>
          </a:r>
        </a:p>
      </dgm:t>
    </dgm:pt>
    <dgm:pt modelId="{18A1D638-80BD-44AC-951B-5F956F9BEE25}" type="sibTrans" cxnId="{2EAB289F-5006-436D-AE83-968492803D2F}">
      <dgm:prSet/>
      <dgm:spPr/>
      <dgm:t>
        <a:bodyPr/>
        <a:lstStyle/>
        <a:p>
          <a:endParaRPr lang="es-ES" sz="1600"/>
        </a:p>
      </dgm:t>
    </dgm:pt>
    <dgm:pt modelId="{E4A71C33-8296-4FC3-BB3A-F5CEB40D5D00}" type="parTrans" cxnId="{2EAB289F-5006-436D-AE83-968492803D2F}">
      <dgm:prSet/>
      <dgm:spPr/>
      <dgm:t>
        <a:bodyPr/>
        <a:lstStyle/>
        <a:p>
          <a:endParaRPr lang="es-ES" sz="1600"/>
        </a:p>
      </dgm:t>
    </dgm:pt>
    <dgm:pt modelId="{B5488467-8175-437F-B948-4BC92033F307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Seguretat i auditoria dels expedients/documents</a:t>
          </a:r>
        </a:p>
      </dgm:t>
    </dgm:pt>
    <dgm:pt modelId="{78B54221-893C-41CB-9B2F-E62CA4C619E1}" type="sibTrans" cxnId="{AB59C733-BD6A-4025-9101-A693C5644B0F}">
      <dgm:prSet/>
      <dgm:spPr/>
      <dgm:t>
        <a:bodyPr/>
        <a:lstStyle/>
        <a:p>
          <a:endParaRPr lang="es-ES" sz="1600"/>
        </a:p>
      </dgm:t>
    </dgm:pt>
    <dgm:pt modelId="{BB316A76-9F18-48F3-8B79-12CB0AA6FB84}" type="parTrans" cxnId="{AB59C733-BD6A-4025-9101-A693C5644B0F}">
      <dgm:prSet/>
      <dgm:spPr/>
      <dgm:t>
        <a:bodyPr/>
        <a:lstStyle/>
        <a:p>
          <a:endParaRPr lang="es-ES" sz="1600"/>
        </a:p>
      </dgm:t>
    </dgm:pt>
    <dgm:pt modelId="{038FEF0E-A884-4AFF-A017-84A0723A2217}">
      <dgm:prSet custT="1"/>
      <dgm:spPr>
        <a:noFill/>
        <a:ln>
          <a:noFill/>
          <a:prstDash val="dash"/>
        </a:ln>
      </dgm:spPr>
      <dgm:t>
        <a:bodyPr/>
        <a:lstStyle/>
        <a:p>
          <a:r>
            <a:rPr lang="ca-ES" sz="1600" noProof="0" dirty="0">
              <a:latin typeface="VAGRounded-Light" pitchFamily="2" charset="0"/>
            </a:rPr>
            <a:t>Cercador d’expedients/documents per contingut i per metadades</a:t>
          </a:r>
        </a:p>
      </dgm:t>
    </dgm:pt>
    <dgm:pt modelId="{622E77A0-BB80-4A57-AE35-DC771963235F}" type="sibTrans" cxnId="{D08462B6-8375-41D5-AD72-939EFFEECD12}">
      <dgm:prSet/>
      <dgm:spPr/>
      <dgm:t>
        <a:bodyPr/>
        <a:lstStyle/>
        <a:p>
          <a:endParaRPr lang="es-ES" sz="1600"/>
        </a:p>
      </dgm:t>
    </dgm:pt>
    <dgm:pt modelId="{3BF2857F-5FDF-4677-B6EE-821172C2AC03}" type="parTrans" cxnId="{D08462B6-8375-41D5-AD72-939EFFEECD12}">
      <dgm:prSet/>
      <dgm:spPr/>
      <dgm:t>
        <a:bodyPr/>
        <a:lstStyle/>
        <a:p>
          <a:endParaRPr lang="es-ES" sz="1600"/>
        </a:p>
      </dgm:t>
    </dgm:pt>
    <dgm:pt modelId="{794A85C7-50C2-4845-8A1F-8BABF9AED9A8}" type="pres">
      <dgm:prSet presAssocID="{79C6736F-1E6F-4108-AA83-DFBFE0F0B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07041FF-AFFF-4B01-878E-EA98D14AE1D4}" type="pres">
      <dgm:prSet presAssocID="{BCA6A903-9CFD-4A9D-BFE0-45A8A367E9F6}" presName="composite" presStyleCnt="0"/>
      <dgm:spPr/>
    </dgm:pt>
    <dgm:pt modelId="{FAB989F6-AACA-4DA2-9292-0BCFBD42A6CF}" type="pres">
      <dgm:prSet presAssocID="{BCA6A903-9CFD-4A9D-BFE0-45A8A367E9F6}" presName="parTx" presStyleLbl="alignNode1" presStyleIdx="0" presStyleCnt="1" custLinFactNeighborX="-219" custLinFactNeighborY="-7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81D67AE-BDC8-46B9-8E9B-88104C363024}" type="pres">
      <dgm:prSet presAssocID="{BCA6A903-9CFD-4A9D-BFE0-45A8A367E9F6}" presName="desTx" presStyleLbl="alignAccFollowNode1" presStyleIdx="0" presStyleCnt="1" custScaleY="71839" custLinFactY="700000" custLinFactNeighborX="8297" custLinFactNeighborY="72897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EAB289F-5006-436D-AE83-968492803D2F}" srcId="{BCA6A903-9CFD-4A9D-BFE0-45A8A367E9F6}" destId="{6E26701C-137A-4CBA-A027-BEB34531ED3E}" srcOrd="4" destOrd="0" parTransId="{E4A71C33-8296-4FC3-BB3A-F5CEB40D5D00}" sibTransId="{18A1D638-80BD-44AC-951B-5F956F9BEE25}"/>
    <dgm:cxn modelId="{59544201-81D4-49CC-854C-F81FA496D19F}" type="presOf" srcId="{038FEF0E-A884-4AFF-A017-84A0723A2217}" destId="{881D67AE-BDC8-46B9-8E9B-88104C363024}" srcOrd="0" destOrd="6" presId="urn:microsoft.com/office/officeart/2005/8/layout/hList1"/>
    <dgm:cxn modelId="{0B858963-6E94-4260-84B0-A3AA4B09457B}" srcId="{BCA6A903-9CFD-4A9D-BFE0-45A8A367E9F6}" destId="{DC389147-46BC-453C-9597-2F2145DAF8CF}" srcOrd="3" destOrd="0" parTransId="{88DD2025-5685-43AB-BA0F-A5992BB94EE3}" sibTransId="{257B4FC3-CA87-491D-985D-4A8D47BA76F2}"/>
    <dgm:cxn modelId="{D08462B6-8375-41D5-AD72-939EFFEECD12}" srcId="{BCA6A903-9CFD-4A9D-BFE0-45A8A367E9F6}" destId="{038FEF0E-A884-4AFF-A017-84A0723A2217}" srcOrd="6" destOrd="0" parTransId="{3BF2857F-5FDF-4677-B6EE-821172C2AC03}" sibTransId="{622E77A0-BB80-4A57-AE35-DC771963235F}"/>
    <dgm:cxn modelId="{4FEDC254-A49B-44DB-994C-0667C951951C}" srcId="{BCA6A903-9CFD-4A9D-BFE0-45A8A367E9F6}" destId="{1C15E9FE-D892-4480-91EB-3412CEBFFAE3}" srcOrd="1" destOrd="0" parTransId="{D878B4F0-3BF4-466C-B091-21D6602A70F8}" sibTransId="{866FEA4C-A8F5-4254-9465-36DC4C2CAB6E}"/>
    <dgm:cxn modelId="{183B4C7A-4DEA-4D21-947C-1DA920A0A425}" type="presOf" srcId="{1C15E9FE-D892-4480-91EB-3412CEBFFAE3}" destId="{881D67AE-BDC8-46B9-8E9B-88104C363024}" srcOrd="0" destOrd="1" presId="urn:microsoft.com/office/officeart/2005/8/layout/hList1"/>
    <dgm:cxn modelId="{AB59C733-BD6A-4025-9101-A693C5644B0F}" srcId="{BCA6A903-9CFD-4A9D-BFE0-45A8A367E9F6}" destId="{B5488467-8175-437F-B948-4BC92033F307}" srcOrd="5" destOrd="0" parTransId="{BB316A76-9F18-48F3-8B79-12CB0AA6FB84}" sibTransId="{78B54221-893C-41CB-9B2F-E62CA4C619E1}"/>
    <dgm:cxn modelId="{4A2685FE-2888-460D-98D8-CD9982301EFE}" type="presOf" srcId="{CD9ADA8A-3861-4616-AFBF-D25E49D01B9A}" destId="{881D67AE-BDC8-46B9-8E9B-88104C363024}" srcOrd="0" destOrd="0" presId="urn:microsoft.com/office/officeart/2005/8/layout/hList1"/>
    <dgm:cxn modelId="{B7CBF65A-6E1F-41A7-82DC-4CE53EB9D208}" type="presOf" srcId="{6E26701C-137A-4CBA-A027-BEB34531ED3E}" destId="{881D67AE-BDC8-46B9-8E9B-88104C363024}" srcOrd="0" destOrd="4" presId="urn:microsoft.com/office/officeart/2005/8/layout/hList1"/>
    <dgm:cxn modelId="{2AF1F1DB-692B-490C-AC9C-3385CC4E6040}" type="presOf" srcId="{ED09C35E-58FE-4E99-9BA0-91F0EC9215B9}" destId="{881D67AE-BDC8-46B9-8E9B-88104C363024}" srcOrd="0" destOrd="2" presId="urn:microsoft.com/office/officeart/2005/8/layout/hList1"/>
    <dgm:cxn modelId="{D881FC69-44FE-4B3A-B046-5BAF7E5F5940}" type="presOf" srcId="{B5488467-8175-437F-B948-4BC92033F307}" destId="{881D67AE-BDC8-46B9-8E9B-88104C363024}" srcOrd="0" destOrd="5" presId="urn:microsoft.com/office/officeart/2005/8/layout/hList1"/>
    <dgm:cxn modelId="{757C55CC-B6F6-4870-8D85-A5F78274A1AE}" srcId="{BCA6A903-9CFD-4A9D-BFE0-45A8A367E9F6}" destId="{CD9ADA8A-3861-4616-AFBF-D25E49D01B9A}" srcOrd="0" destOrd="0" parTransId="{B092EDC1-09F9-45FE-A62B-DBA6AC5E75D6}" sibTransId="{D8B6CEE5-541F-4F6E-BA3E-2430BF97BD83}"/>
    <dgm:cxn modelId="{9691C107-D231-491F-B6E7-E190EC20E298}" type="presOf" srcId="{79C6736F-1E6F-4108-AA83-DFBFE0F0B453}" destId="{794A85C7-50C2-4845-8A1F-8BABF9AED9A8}" srcOrd="0" destOrd="0" presId="urn:microsoft.com/office/officeart/2005/8/layout/hList1"/>
    <dgm:cxn modelId="{B98EB6C0-AEF6-4EF6-B67A-223904AA7919}" type="presOf" srcId="{BCA6A903-9CFD-4A9D-BFE0-45A8A367E9F6}" destId="{FAB989F6-AACA-4DA2-9292-0BCFBD42A6CF}" srcOrd="0" destOrd="0" presId="urn:microsoft.com/office/officeart/2005/8/layout/hList1"/>
    <dgm:cxn modelId="{B79D9B96-86EB-44E5-8252-132364E4D013}" type="presOf" srcId="{DC389147-46BC-453C-9597-2F2145DAF8CF}" destId="{881D67AE-BDC8-46B9-8E9B-88104C363024}" srcOrd="0" destOrd="3" presId="urn:microsoft.com/office/officeart/2005/8/layout/hList1"/>
    <dgm:cxn modelId="{11983944-4D4C-4E70-BBE1-2597976B41FD}" srcId="{79C6736F-1E6F-4108-AA83-DFBFE0F0B453}" destId="{BCA6A903-9CFD-4A9D-BFE0-45A8A367E9F6}" srcOrd="0" destOrd="0" parTransId="{4915D508-4E1A-4F23-966D-0AA244572548}" sibTransId="{5587BF11-E7BE-46A7-BD64-5185CB7559BF}"/>
    <dgm:cxn modelId="{017AAA75-C2E9-4AE9-9C53-DDEAC43D204C}" srcId="{BCA6A903-9CFD-4A9D-BFE0-45A8A367E9F6}" destId="{ED09C35E-58FE-4E99-9BA0-91F0EC9215B9}" srcOrd="2" destOrd="0" parTransId="{9A3EBD5F-96D3-47CB-A41A-806025FE2F8E}" sibTransId="{8E140D02-99C4-4B9F-BED7-6F1ECBDB1689}"/>
    <dgm:cxn modelId="{B256EA98-B3D5-41E5-B3D7-D6C7064CAE00}" type="presParOf" srcId="{794A85C7-50C2-4845-8A1F-8BABF9AED9A8}" destId="{B07041FF-AFFF-4B01-878E-EA98D14AE1D4}" srcOrd="0" destOrd="0" presId="urn:microsoft.com/office/officeart/2005/8/layout/hList1"/>
    <dgm:cxn modelId="{10861FD7-7EE2-4ADF-AEED-6D2D1052627B}" type="presParOf" srcId="{B07041FF-AFFF-4B01-878E-EA98D14AE1D4}" destId="{FAB989F6-AACA-4DA2-9292-0BCFBD42A6CF}" srcOrd="0" destOrd="0" presId="urn:microsoft.com/office/officeart/2005/8/layout/hList1"/>
    <dgm:cxn modelId="{E42C85D8-161A-447F-A8B8-834F005DA17C}" type="presParOf" srcId="{B07041FF-AFFF-4B01-878E-EA98D14AE1D4}" destId="{881D67AE-BDC8-46B9-8E9B-88104C363024}" srcOrd="1" destOrd="0" presId="urn:microsoft.com/office/officeart/2005/8/layout/hList1"/>
  </dgm:cxnLst>
  <dgm:bg/>
  <dgm:whole>
    <a:ln>
      <a:noFill/>
      <a:prstDash val="dash"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2B463-C733-4D8E-9816-78D11BF54117}">
      <dsp:nvSpPr>
        <dsp:cNvPr id="0" name=""/>
        <dsp:cNvSpPr/>
      </dsp:nvSpPr>
      <dsp:spPr>
        <a:xfrm>
          <a:off x="1706" y="0"/>
          <a:ext cx="2655093" cy="32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0" i="0" kern="1200" dirty="0">
              <a:latin typeface="VAGRounded-Bold" pitchFamily="2" charset="0"/>
            </a:rPr>
            <a:t>Tramitació lliure basada en accions </a:t>
          </a:r>
          <a:r>
            <a:rPr lang="ca-ES" sz="1900" kern="1200" dirty="0">
              <a:latin typeface="VAGRounded-Light" pitchFamily="2" charset="0"/>
            </a:rPr>
            <a:t>(sense procediment)</a:t>
          </a:r>
          <a:endParaRPr lang="es-ES" sz="1900" kern="1200" dirty="0"/>
        </a:p>
      </dsp:txBody>
      <dsp:txXfrm>
        <a:off x="1706" y="1304223"/>
        <a:ext cx="2655093" cy="1304223"/>
      </dsp:txXfrm>
    </dsp:sp>
    <dsp:sp modelId="{591D56CD-2CCF-4411-90B2-68927D48BFB8}">
      <dsp:nvSpPr>
        <dsp:cNvPr id="0" name=""/>
        <dsp:cNvSpPr/>
      </dsp:nvSpPr>
      <dsp:spPr>
        <a:xfrm>
          <a:off x="786370" y="195633"/>
          <a:ext cx="1085765" cy="10857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EB77E-F49A-41CF-B53C-1763CB0A2486}">
      <dsp:nvSpPr>
        <dsp:cNvPr id="0" name=""/>
        <dsp:cNvSpPr/>
      </dsp:nvSpPr>
      <dsp:spPr>
        <a:xfrm>
          <a:off x="2736453" y="0"/>
          <a:ext cx="2655093" cy="32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>
              <a:latin typeface="VAGRounded-Light" pitchFamily="2" charset="0"/>
            </a:rPr>
            <a:t>Tramitació guiada seguint un </a:t>
          </a:r>
          <a:r>
            <a:rPr lang="ca-ES" sz="1900" b="0" i="0" kern="1200" dirty="0">
              <a:latin typeface="VAGRounded-Bold" pitchFamily="2" charset="0"/>
            </a:rPr>
            <a:t>procediment genèric</a:t>
          </a:r>
        </a:p>
      </dsp:txBody>
      <dsp:txXfrm>
        <a:off x="2736453" y="1304223"/>
        <a:ext cx="2655093" cy="1304223"/>
      </dsp:txXfrm>
    </dsp:sp>
    <dsp:sp modelId="{DE911738-73E6-4FC4-B15F-5EA2CD6BBE51}">
      <dsp:nvSpPr>
        <dsp:cNvPr id="0" name=""/>
        <dsp:cNvSpPr/>
      </dsp:nvSpPr>
      <dsp:spPr>
        <a:xfrm>
          <a:off x="3521117" y="195633"/>
          <a:ext cx="1085765" cy="10857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22238-B5A4-49DE-A49F-9DF8995A035F}">
      <dsp:nvSpPr>
        <dsp:cNvPr id="0" name=""/>
        <dsp:cNvSpPr/>
      </dsp:nvSpPr>
      <dsp:spPr>
        <a:xfrm>
          <a:off x="5471199" y="0"/>
          <a:ext cx="2655093" cy="32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>
              <a:latin typeface="VAGRounded-Light" pitchFamily="2" charset="0"/>
            </a:rPr>
            <a:t>Tramitació guiada seguint un </a:t>
          </a:r>
          <a:r>
            <a:rPr lang="ca-ES" sz="1900" b="0" i="0" kern="1200" dirty="0">
              <a:latin typeface="VAGRounded-Bold" pitchFamily="2" charset="0"/>
            </a:rPr>
            <a:t>procediment específic</a:t>
          </a:r>
        </a:p>
      </dsp:txBody>
      <dsp:txXfrm>
        <a:off x="5471199" y="1304223"/>
        <a:ext cx="2655093" cy="1304223"/>
      </dsp:txXfrm>
    </dsp:sp>
    <dsp:sp modelId="{8FF34FF7-0D7F-46A5-8595-7C9918FC6A7C}">
      <dsp:nvSpPr>
        <dsp:cNvPr id="0" name=""/>
        <dsp:cNvSpPr/>
      </dsp:nvSpPr>
      <dsp:spPr>
        <a:xfrm>
          <a:off x="6255863" y="195633"/>
          <a:ext cx="1085765" cy="10857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57999-3355-430D-AF32-E9C175C71D18}">
      <dsp:nvSpPr>
        <dsp:cNvPr id="0" name=""/>
        <dsp:cNvSpPr/>
      </dsp:nvSpPr>
      <dsp:spPr>
        <a:xfrm>
          <a:off x="325119" y="2608446"/>
          <a:ext cx="7477760" cy="489083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6DFCF-9F0F-4A8E-AA13-5F38F73DD12D}">
      <dsp:nvSpPr>
        <dsp:cNvPr id="0" name=""/>
        <dsp:cNvSpPr/>
      </dsp:nvSpPr>
      <dsp:spPr>
        <a:xfrm>
          <a:off x="981" y="98952"/>
          <a:ext cx="3862117" cy="2340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Inclou un </a:t>
          </a:r>
          <a:r>
            <a:rPr lang="ca-ES" sz="1800" b="0" i="0" kern="1200" dirty="0">
              <a:solidFill>
                <a:srgbClr val="000000"/>
              </a:solidFill>
              <a:latin typeface="VAGRounded-Bold" pitchFamily="2" charset="0"/>
            </a:rPr>
            <a:t>Gestor de tasques</a:t>
          </a:r>
          <a:endParaRPr lang="es-ES" sz="1800" b="0" i="0" kern="1200" dirty="0">
            <a:latin typeface="VAGRounded-Bold" pitchFamily="2" charset="0"/>
          </a:endParaRPr>
        </a:p>
      </dsp:txBody>
      <dsp:txXfrm>
        <a:off x="55819" y="153790"/>
        <a:ext cx="3752441" cy="2285540"/>
      </dsp:txXfrm>
    </dsp:sp>
    <dsp:sp modelId="{F4E76B51-261C-440C-90EC-43A5B2867355}">
      <dsp:nvSpPr>
        <dsp:cNvPr id="0" name=""/>
        <dsp:cNvSpPr/>
      </dsp:nvSpPr>
      <dsp:spPr>
        <a:xfrm>
          <a:off x="981" y="1430757"/>
          <a:ext cx="3862117" cy="149109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1" y="1430757"/>
        <a:ext cx="2719800" cy="1491093"/>
      </dsp:txXfrm>
    </dsp:sp>
    <dsp:sp modelId="{E4811B51-CB7A-435E-A91E-0698D81111FB}">
      <dsp:nvSpPr>
        <dsp:cNvPr id="0" name=""/>
        <dsp:cNvSpPr/>
      </dsp:nvSpPr>
      <dsp:spPr>
        <a:xfrm>
          <a:off x="2693052" y="2444793"/>
          <a:ext cx="142563" cy="178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F9C0D-828E-4504-816D-76536A9BE10E}">
      <dsp:nvSpPr>
        <dsp:cNvPr id="0" name=""/>
        <dsp:cNvSpPr/>
      </dsp:nvSpPr>
      <dsp:spPr>
        <a:xfrm>
          <a:off x="4010476" y="98952"/>
          <a:ext cx="3862117" cy="2340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Incorpora un </a:t>
          </a:r>
          <a:r>
            <a:rPr lang="ca-ES" sz="1800" b="0" i="0" kern="1200" dirty="0">
              <a:solidFill>
                <a:srgbClr val="000000"/>
              </a:solidFill>
              <a:latin typeface="VAGRounded-Bold" pitchFamily="2" charset="0"/>
            </a:rPr>
            <a:t>escriptori de treball </a:t>
          </a: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que permet a l’usuari controlar les seves tasques, documents, expedients i avisos</a:t>
          </a:r>
        </a:p>
      </dsp:txBody>
      <dsp:txXfrm>
        <a:off x="4065314" y="153790"/>
        <a:ext cx="3752441" cy="2285540"/>
      </dsp:txXfrm>
    </dsp:sp>
    <dsp:sp modelId="{A1D9DCD6-3859-46FC-A1C6-9FF473AD4064}">
      <dsp:nvSpPr>
        <dsp:cNvPr id="0" name=""/>
        <dsp:cNvSpPr/>
      </dsp:nvSpPr>
      <dsp:spPr>
        <a:xfrm>
          <a:off x="4010476" y="1430757"/>
          <a:ext cx="3862117" cy="149109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 dirty="0">
            <a:solidFill>
              <a:srgbClr val="000000"/>
            </a:solidFill>
            <a:latin typeface="VAGRounded-Light" pitchFamily="2" charset="0"/>
          </a:endParaRPr>
        </a:p>
      </dsp:txBody>
      <dsp:txXfrm>
        <a:off x="4010476" y="1430757"/>
        <a:ext cx="2719800" cy="1491093"/>
      </dsp:txXfrm>
    </dsp:sp>
    <dsp:sp modelId="{986C13D1-71D5-4659-A690-961EBC818470}">
      <dsp:nvSpPr>
        <dsp:cNvPr id="0" name=""/>
        <dsp:cNvSpPr/>
      </dsp:nvSpPr>
      <dsp:spPr>
        <a:xfrm>
          <a:off x="6702547" y="2444793"/>
          <a:ext cx="142563" cy="178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E401-FF7F-47D3-9ECC-D4C52E0CF160}">
      <dsp:nvSpPr>
        <dsp:cNvPr id="0" name=""/>
        <dsp:cNvSpPr/>
      </dsp:nvSpPr>
      <dsp:spPr>
        <a:xfrm>
          <a:off x="8020952" y="85300"/>
          <a:ext cx="3862117" cy="2340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És </a:t>
          </a:r>
          <a:r>
            <a:rPr lang="ca-ES" sz="1800" kern="1200" dirty="0" err="1">
              <a:solidFill>
                <a:srgbClr val="000000"/>
              </a:solidFill>
              <a:latin typeface="VAGRounded-Light" pitchFamily="2" charset="0"/>
            </a:rPr>
            <a:t>multinavegador</a:t>
          </a: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 i </a:t>
          </a:r>
          <a:r>
            <a:rPr lang="ca-ES" sz="1800" kern="1200" dirty="0" err="1">
              <a:solidFill>
                <a:srgbClr val="000000"/>
              </a:solidFill>
              <a:latin typeface="VAGRounded-Light" pitchFamily="2" charset="0"/>
            </a:rPr>
            <a:t>multidispositiu</a:t>
          </a:r>
          <a:endParaRPr lang="ca-ES" sz="1800" kern="1200" dirty="0">
            <a:solidFill>
              <a:srgbClr val="000000"/>
            </a:solidFill>
            <a:latin typeface="VAGRounded-Light" pitchFamily="2" charset="0"/>
          </a:endParaRPr>
        </a:p>
      </dsp:txBody>
      <dsp:txXfrm>
        <a:off x="8075790" y="140138"/>
        <a:ext cx="3752441" cy="2285540"/>
      </dsp:txXfrm>
    </dsp:sp>
    <dsp:sp modelId="{7338BE9E-1A4D-4C5E-83AA-EE225F682C19}">
      <dsp:nvSpPr>
        <dsp:cNvPr id="0" name=""/>
        <dsp:cNvSpPr/>
      </dsp:nvSpPr>
      <dsp:spPr>
        <a:xfrm>
          <a:off x="8019971" y="1430757"/>
          <a:ext cx="3862117" cy="149109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 dirty="0">
            <a:solidFill>
              <a:srgbClr val="000000"/>
            </a:solidFill>
            <a:latin typeface="VAGRounded-Light" pitchFamily="2" charset="0"/>
          </a:endParaRPr>
        </a:p>
      </dsp:txBody>
      <dsp:txXfrm>
        <a:off x="8019971" y="1430757"/>
        <a:ext cx="2719800" cy="1491093"/>
      </dsp:txXfrm>
    </dsp:sp>
    <dsp:sp modelId="{6E99DAB4-DB80-4B42-ADBF-5DC53EDB245A}">
      <dsp:nvSpPr>
        <dsp:cNvPr id="0" name=""/>
        <dsp:cNvSpPr/>
      </dsp:nvSpPr>
      <dsp:spPr>
        <a:xfrm>
          <a:off x="10712042" y="2444793"/>
          <a:ext cx="142563" cy="178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7CA89-96F1-47B5-A5DA-430AB22743A3}">
      <dsp:nvSpPr>
        <dsp:cNvPr id="0" name=""/>
        <dsp:cNvSpPr/>
      </dsp:nvSpPr>
      <dsp:spPr>
        <a:xfrm>
          <a:off x="2005728" y="3216483"/>
          <a:ext cx="3862117" cy="2340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Permet una tramitació dels expedients senzilla i simple (pocs </a:t>
          </a:r>
          <a:r>
            <a:rPr lang="ca-ES" sz="1800" kern="1200" dirty="0" err="1">
              <a:solidFill>
                <a:srgbClr val="000000"/>
              </a:solidFill>
              <a:latin typeface="VAGRounded-Light" pitchFamily="2" charset="0"/>
            </a:rPr>
            <a:t>clicks</a:t>
          </a: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)</a:t>
          </a:r>
        </a:p>
      </dsp:txBody>
      <dsp:txXfrm>
        <a:off x="2060566" y="3271321"/>
        <a:ext cx="3752441" cy="2285540"/>
      </dsp:txXfrm>
    </dsp:sp>
    <dsp:sp modelId="{E3003E7F-C6CA-4224-9C5B-1FE35E70354F}">
      <dsp:nvSpPr>
        <dsp:cNvPr id="0" name=""/>
        <dsp:cNvSpPr/>
      </dsp:nvSpPr>
      <dsp:spPr>
        <a:xfrm>
          <a:off x="2005728" y="4548288"/>
          <a:ext cx="3862117" cy="149109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 dirty="0">
            <a:solidFill>
              <a:srgbClr val="000000"/>
            </a:solidFill>
            <a:latin typeface="VAGRounded-Light" pitchFamily="2" charset="0"/>
          </a:endParaRPr>
        </a:p>
      </dsp:txBody>
      <dsp:txXfrm>
        <a:off x="2005728" y="4548288"/>
        <a:ext cx="2719800" cy="1491093"/>
      </dsp:txXfrm>
    </dsp:sp>
    <dsp:sp modelId="{B0958395-D2A7-4261-AF92-ECF0EC5C8D6B}">
      <dsp:nvSpPr>
        <dsp:cNvPr id="0" name=""/>
        <dsp:cNvSpPr/>
      </dsp:nvSpPr>
      <dsp:spPr>
        <a:xfrm>
          <a:off x="4697800" y="5522068"/>
          <a:ext cx="142563" cy="178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5CCAA-C9FF-40E2-87F1-9C83B981AF36}">
      <dsp:nvSpPr>
        <dsp:cNvPr id="0" name=""/>
        <dsp:cNvSpPr/>
      </dsp:nvSpPr>
      <dsp:spPr>
        <a:xfrm>
          <a:off x="6015223" y="3216483"/>
          <a:ext cx="3862117" cy="23403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Està </a:t>
          </a:r>
          <a:r>
            <a:rPr lang="ca-ES" sz="1800" b="0" i="0" kern="1200" dirty="0">
              <a:solidFill>
                <a:srgbClr val="000000"/>
              </a:solidFill>
              <a:latin typeface="VAGRounded-Bold" pitchFamily="2" charset="0"/>
            </a:rPr>
            <a:t>integrada</a:t>
          </a: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 amb els principals </a:t>
          </a:r>
          <a:r>
            <a:rPr lang="ca-ES" sz="1800" b="0" i="0" kern="1200" dirty="0">
              <a:solidFill>
                <a:srgbClr val="000000"/>
              </a:solidFill>
              <a:latin typeface="VAGRounded-Bold" pitchFamily="2" charset="0"/>
            </a:rPr>
            <a:t>serveis</a:t>
          </a:r>
          <a:r>
            <a:rPr lang="ca-ES" sz="1800" kern="1200" dirty="0">
              <a:solidFill>
                <a:srgbClr val="000000"/>
              </a:solidFill>
              <a:latin typeface="VAGRounded-Light" pitchFamily="2" charset="0"/>
            </a:rPr>
            <a:t> del </a:t>
          </a:r>
          <a:r>
            <a:rPr lang="ca-ES" sz="1800" b="0" i="0" kern="1200" dirty="0">
              <a:solidFill>
                <a:srgbClr val="000000"/>
              </a:solidFill>
              <a:latin typeface="VAGRounded-Bold" pitchFamily="2" charset="0"/>
            </a:rPr>
            <a:t>Consorci AOC</a:t>
          </a:r>
        </a:p>
      </dsp:txBody>
      <dsp:txXfrm>
        <a:off x="6070061" y="3271321"/>
        <a:ext cx="3752441" cy="2285540"/>
      </dsp:txXfrm>
    </dsp:sp>
    <dsp:sp modelId="{0F6109AA-A989-4A62-B5BB-D35179331FD0}">
      <dsp:nvSpPr>
        <dsp:cNvPr id="0" name=""/>
        <dsp:cNvSpPr/>
      </dsp:nvSpPr>
      <dsp:spPr>
        <a:xfrm>
          <a:off x="6015223" y="4548288"/>
          <a:ext cx="3862117" cy="149109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 dirty="0">
            <a:solidFill>
              <a:srgbClr val="000000"/>
            </a:solidFill>
            <a:latin typeface="VAGRounded-Light" pitchFamily="2" charset="0"/>
          </a:endParaRPr>
        </a:p>
      </dsp:txBody>
      <dsp:txXfrm>
        <a:off x="6015223" y="4548288"/>
        <a:ext cx="2719800" cy="1491093"/>
      </dsp:txXfrm>
    </dsp:sp>
    <dsp:sp modelId="{9290280C-E995-4448-8A57-ABABAEB90B79}">
      <dsp:nvSpPr>
        <dsp:cNvPr id="0" name=""/>
        <dsp:cNvSpPr/>
      </dsp:nvSpPr>
      <dsp:spPr>
        <a:xfrm>
          <a:off x="8707295" y="5522068"/>
          <a:ext cx="142563" cy="178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53B8-B4AE-4955-AE3F-05EBB1A38C03}">
      <dsp:nvSpPr>
        <dsp:cNvPr id="0" name=""/>
        <dsp:cNvSpPr/>
      </dsp:nvSpPr>
      <dsp:spPr>
        <a:xfrm>
          <a:off x="0" y="0"/>
          <a:ext cx="5431808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9D572-506F-471D-8990-EC0400742422}">
      <dsp:nvSpPr>
        <dsp:cNvPr id="0" name=""/>
        <dsp:cNvSpPr/>
      </dsp:nvSpPr>
      <dsp:spPr>
        <a:xfrm>
          <a:off x="0" y="0"/>
          <a:ext cx="1086361" cy="58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i="0" kern="1200" dirty="0">
              <a:latin typeface="VAGRounded-Bold" pitchFamily="2" charset="0"/>
            </a:rPr>
            <a:t>Signatura digital</a:t>
          </a:r>
        </a:p>
      </dsp:txBody>
      <dsp:txXfrm>
        <a:off x="0" y="0"/>
        <a:ext cx="1086361" cy="5841241"/>
      </dsp:txXfrm>
    </dsp:sp>
    <dsp:sp modelId="{0C2829DE-AA91-4D4C-A1F8-9B3504F9CC4A}">
      <dsp:nvSpPr>
        <dsp:cNvPr id="0" name=""/>
        <dsp:cNvSpPr/>
      </dsp:nvSpPr>
      <dsp:spPr>
        <a:xfrm>
          <a:off x="1167838" y="68665"/>
          <a:ext cx="4263970" cy="137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Permet gestionar els expedients per realitzar </a:t>
          </a:r>
          <a:r>
            <a:rPr lang="ca-ES" sz="1600" b="0" i="0" kern="1200" dirty="0">
              <a:latin typeface="VAGRounded-Bold" pitchFamily="2" charset="0"/>
            </a:rPr>
            <a:t>les transferències a l’arxiu</a:t>
          </a:r>
        </a:p>
      </dsp:txBody>
      <dsp:txXfrm>
        <a:off x="1167838" y="68665"/>
        <a:ext cx="4263970" cy="1373319"/>
      </dsp:txXfrm>
    </dsp:sp>
    <dsp:sp modelId="{EE01BC41-F6B0-4463-B205-B2963D3EC6EB}">
      <dsp:nvSpPr>
        <dsp:cNvPr id="0" name=""/>
        <dsp:cNvSpPr/>
      </dsp:nvSpPr>
      <dsp:spPr>
        <a:xfrm>
          <a:off x="1086361" y="1441985"/>
          <a:ext cx="434544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C94-16EF-4274-B07A-C0A2F70F0F94}">
      <dsp:nvSpPr>
        <dsp:cNvPr id="0" name=""/>
        <dsp:cNvSpPr/>
      </dsp:nvSpPr>
      <dsp:spPr>
        <a:xfrm>
          <a:off x="1167838" y="1510651"/>
          <a:ext cx="4263970" cy="137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Inclou </a:t>
          </a:r>
          <a:r>
            <a:rPr lang="ca-ES" sz="1600" b="0" i="0" kern="1200" dirty="0" err="1">
              <a:latin typeface="VAGRounded-Bold" pitchFamily="2" charset="0"/>
            </a:rPr>
            <a:t>portasignatures</a:t>
          </a:r>
          <a:r>
            <a:rPr lang="ca-ES" sz="1600" b="0" i="0" kern="1200" dirty="0">
              <a:latin typeface="VAGRounded-Bold" pitchFamily="2" charset="0"/>
            </a:rPr>
            <a:t> d’escriptori i mòbil</a:t>
          </a:r>
        </a:p>
      </dsp:txBody>
      <dsp:txXfrm>
        <a:off x="1167838" y="1510651"/>
        <a:ext cx="4263970" cy="1373319"/>
      </dsp:txXfrm>
    </dsp:sp>
    <dsp:sp modelId="{594175B5-65B6-4E46-8718-CDAC6448A6FE}">
      <dsp:nvSpPr>
        <dsp:cNvPr id="0" name=""/>
        <dsp:cNvSpPr/>
      </dsp:nvSpPr>
      <dsp:spPr>
        <a:xfrm>
          <a:off x="1086361" y="2883970"/>
          <a:ext cx="434544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315DA-B4AE-4BCA-A07A-73115F5D20BD}">
      <dsp:nvSpPr>
        <dsp:cNvPr id="0" name=""/>
        <dsp:cNvSpPr/>
      </dsp:nvSpPr>
      <dsp:spPr>
        <a:xfrm>
          <a:off x="1167838" y="2952636"/>
          <a:ext cx="4263970" cy="137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i="0" kern="1200" dirty="0">
              <a:latin typeface="VAGRounded-Bold" pitchFamily="2" charset="0"/>
            </a:rPr>
            <a:t>Genera signatura electrònica en format d’arxiu  </a:t>
          </a:r>
          <a:r>
            <a:rPr lang="ca-ES" sz="1600" kern="1200" dirty="0">
              <a:latin typeface="VAGRounded-Light" pitchFamily="2" charset="0"/>
            </a:rPr>
            <a:t>(XADES-A, CADES-A, PDF-LTV)</a:t>
          </a:r>
        </a:p>
      </dsp:txBody>
      <dsp:txXfrm>
        <a:off x="1167838" y="2952636"/>
        <a:ext cx="4263970" cy="1373319"/>
      </dsp:txXfrm>
    </dsp:sp>
    <dsp:sp modelId="{ACD85902-3092-4143-84E0-E5BEB43362BC}">
      <dsp:nvSpPr>
        <dsp:cNvPr id="0" name=""/>
        <dsp:cNvSpPr/>
      </dsp:nvSpPr>
      <dsp:spPr>
        <a:xfrm>
          <a:off x="1086361" y="4325955"/>
          <a:ext cx="434544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1361B-3E97-43F2-A893-EFA24A8D915F}">
      <dsp:nvSpPr>
        <dsp:cNvPr id="0" name=""/>
        <dsp:cNvSpPr/>
      </dsp:nvSpPr>
      <dsp:spPr>
        <a:xfrm>
          <a:off x="1167838" y="4394621"/>
          <a:ext cx="4263970" cy="137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Inclou </a:t>
          </a:r>
          <a:r>
            <a:rPr lang="ca-ES" sz="1600" b="0" i="0" kern="1200" dirty="0">
              <a:latin typeface="VAGRounded-Bold" pitchFamily="2" charset="0"/>
            </a:rPr>
            <a:t>mòdul per mantenir les signatures </a:t>
          </a:r>
          <a:r>
            <a:rPr lang="ca-ES" sz="1600" b="1" kern="1200" dirty="0">
              <a:latin typeface="VAGRounded-Light" pitchFamily="2" charset="0"/>
            </a:rPr>
            <a:t>electròniques </a:t>
          </a:r>
          <a:r>
            <a:rPr lang="ca-ES" sz="1600" kern="1200" dirty="0">
              <a:latin typeface="VAGRounded-Light" pitchFamily="2" charset="0"/>
            </a:rPr>
            <a:t>(completat i resignat periòdic)</a:t>
          </a:r>
        </a:p>
      </dsp:txBody>
      <dsp:txXfrm>
        <a:off x="1167838" y="4394621"/>
        <a:ext cx="4263970" cy="1373319"/>
      </dsp:txXfrm>
    </dsp:sp>
    <dsp:sp modelId="{C14AE9EA-6B08-4183-B027-A9A2A38098DE}">
      <dsp:nvSpPr>
        <dsp:cNvPr id="0" name=""/>
        <dsp:cNvSpPr/>
      </dsp:nvSpPr>
      <dsp:spPr>
        <a:xfrm>
          <a:off x="1086361" y="5767941"/>
          <a:ext cx="434544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CFA7A-AF29-4465-A36E-43068FC4B936}">
      <dsp:nvSpPr>
        <dsp:cNvPr id="0" name=""/>
        <dsp:cNvSpPr/>
      </dsp:nvSpPr>
      <dsp:spPr>
        <a:xfrm>
          <a:off x="0" y="0"/>
          <a:ext cx="6145790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2D6D3-07CC-4B56-B649-66FF2F6F164B}">
      <dsp:nvSpPr>
        <dsp:cNvPr id="0" name=""/>
        <dsp:cNvSpPr/>
      </dsp:nvSpPr>
      <dsp:spPr>
        <a:xfrm>
          <a:off x="0" y="0"/>
          <a:ext cx="1229158" cy="58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i="0" kern="1200" noProof="0" dirty="0">
              <a:latin typeface="VAGRounded-Bold" pitchFamily="2" charset="0"/>
            </a:rPr>
            <a:t>Classificació documental</a:t>
          </a:r>
        </a:p>
      </dsp:txBody>
      <dsp:txXfrm>
        <a:off x="0" y="0"/>
        <a:ext cx="1229158" cy="5841241"/>
      </dsp:txXfrm>
    </dsp:sp>
    <dsp:sp modelId="{995608DF-1FDD-41EB-B20B-D68BFE07C11C}">
      <dsp:nvSpPr>
        <dsp:cNvPr id="0" name=""/>
        <dsp:cNvSpPr/>
      </dsp:nvSpPr>
      <dsp:spPr>
        <a:xfrm>
          <a:off x="1321344" y="68737"/>
          <a:ext cx="4824445" cy="91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Inclou el model de Quadre de classificació documental publicat pel GENCAT</a:t>
          </a:r>
          <a:endParaRPr lang="es-ES" sz="1600" kern="1200" dirty="0"/>
        </a:p>
      </dsp:txBody>
      <dsp:txXfrm>
        <a:off x="1321344" y="68737"/>
        <a:ext cx="4824445" cy="915099"/>
      </dsp:txXfrm>
    </dsp:sp>
    <dsp:sp modelId="{E0273616-17A5-41D6-B484-F9BDAEE53BA3}">
      <dsp:nvSpPr>
        <dsp:cNvPr id="0" name=""/>
        <dsp:cNvSpPr/>
      </dsp:nvSpPr>
      <dsp:spPr>
        <a:xfrm>
          <a:off x="1229158" y="983836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17D6-4213-4514-B9F6-C3E72B7EAB08}">
      <dsp:nvSpPr>
        <dsp:cNvPr id="0" name=""/>
        <dsp:cNvSpPr/>
      </dsp:nvSpPr>
      <dsp:spPr>
        <a:xfrm>
          <a:off x="1321344" y="1052573"/>
          <a:ext cx="4824445" cy="80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Permet carregar el </a:t>
          </a:r>
          <a:r>
            <a:rPr lang="ca-ES" sz="1600" b="0" i="0" kern="1200" dirty="0">
              <a:latin typeface="VAGRounded-Bold" pitchFamily="2" charset="0"/>
            </a:rPr>
            <a:t>Quadre de classificació documental </a:t>
          </a:r>
          <a:r>
            <a:rPr lang="ca-ES" sz="1600" kern="1200" dirty="0">
              <a:latin typeface="VAGRounded-Light" pitchFamily="2" charset="0"/>
            </a:rPr>
            <a:t>de cada</a:t>
          </a:r>
          <a:r>
            <a:rPr lang="ca-ES" sz="1600" b="1" kern="1200" dirty="0">
              <a:latin typeface="VAGRounded-Light" pitchFamily="2" charset="0"/>
            </a:rPr>
            <a:t> </a:t>
          </a:r>
          <a:r>
            <a:rPr lang="ca-ES" sz="1600" kern="1200" dirty="0">
              <a:latin typeface="VAGRounded-Light" pitchFamily="2" charset="0"/>
            </a:rPr>
            <a:t>entitat</a:t>
          </a:r>
        </a:p>
      </dsp:txBody>
      <dsp:txXfrm>
        <a:off x="1321344" y="1052573"/>
        <a:ext cx="4824445" cy="802947"/>
      </dsp:txXfrm>
    </dsp:sp>
    <dsp:sp modelId="{D9613889-3E8B-4DD5-B9DD-15CC6E22359B}">
      <dsp:nvSpPr>
        <dsp:cNvPr id="0" name=""/>
        <dsp:cNvSpPr/>
      </dsp:nvSpPr>
      <dsp:spPr>
        <a:xfrm>
          <a:off x="1229158" y="1855521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CDB67-2165-45E3-977D-98C03C301A18}">
      <dsp:nvSpPr>
        <dsp:cNvPr id="0" name=""/>
        <dsp:cNvSpPr/>
      </dsp:nvSpPr>
      <dsp:spPr>
        <a:xfrm>
          <a:off x="1321344" y="1924258"/>
          <a:ext cx="4824445" cy="100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Inclou un </a:t>
          </a:r>
          <a:r>
            <a:rPr lang="ca-ES" sz="1600" b="0" i="0" kern="1200" dirty="0">
              <a:latin typeface="VAGRounded-Bold" pitchFamily="2" charset="0"/>
            </a:rPr>
            <a:t>Esquema de metadades de preservació compatible amb l’ENI i amb </a:t>
          </a:r>
          <a:r>
            <a:rPr lang="ca-ES" sz="1600" b="0" i="0" kern="1200" dirty="0" err="1">
              <a:latin typeface="VAGRounded-Bold" pitchFamily="2" charset="0"/>
            </a:rPr>
            <a:t>iArxiu</a:t>
          </a:r>
          <a:r>
            <a:rPr lang="ca-ES" sz="1600" b="0" i="0" kern="1200" dirty="0">
              <a:latin typeface="VAGRounded-Bold" pitchFamily="2" charset="0"/>
            </a:rPr>
            <a:t> </a:t>
          </a:r>
          <a:r>
            <a:rPr lang="ca-ES" sz="1600" kern="1200" dirty="0">
              <a:latin typeface="VAGRounded-Light" pitchFamily="2" charset="0"/>
            </a:rPr>
            <a:t>(sèrie, expedient, document, signatura-e)</a:t>
          </a:r>
        </a:p>
      </dsp:txBody>
      <dsp:txXfrm>
        <a:off x="1321344" y="1924258"/>
        <a:ext cx="4824445" cy="1005007"/>
      </dsp:txXfrm>
    </dsp:sp>
    <dsp:sp modelId="{ED67F5DA-FE89-434D-A8F7-B33DA2EB1835}">
      <dsp:nvSpPr>
        <dsp:cNvPr id="0" name=""/>
        <dsp:cNvSpPr/>
      </dsp:nvSpPr>
      <dsp:spPr>
        <a:xfrm>
          <a:off x="1229158" y="2929266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86410-4888-480E-9F19-D5EBDCEA668A}">
      <dsp:nvSpPr>
        <dsp:cNvPr id="0" name=""/>
        <dsp:cNvSpPr/>
      </dsp:nvSpPr>
      <dsp:spPr>
        <a:xfrm>
          <a:off x="1321344" y="2998003"/>
          <a:ext cx="4824445" cy="82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Permet la </a:t>
          </a:r>
          <a:r>
            <a:rPr lang="ca-ES" sz="1600" b="0" i="0" kern="1200" dirty="0">
              <a:latin typeface="VAGRounded-Bold" pitchFamily="2" charset="0"/>
            </a:rPr>
            <a:t>classificació documental dels expedients </a:t>
          </a:r>
          <a:r>
            <a:rPr lang="ca-ES" sz="1600" kern="1200" dirty="0">
              <a:latin typeface="VAGRounded-Light" pitchFamily="2" charset="0"/>
            </a:rPr>
            <a:t>des de la seva incoació</a:t>
          </a:r>
        </a:p>
      </dsp:txBody>
      <dsp:txXfrm>
        <a:off x="1321344" y="2998003"/>
        <a:ext cx="4824445" cy="821094"/>
      </dsp:txXfrm>
    </dsp:sp>
    <dsp:sp modelId="{2870DF0E-5AB0-4952-9BE1-8096426D51EA}">
      <dsp:nvSpPr>
        <dsp:cNvPr id="0" name=""/>
        <dsp:cNvSpPr/>
      </dsp:nvSpPr>
      <dsp:spPr>
        <a:xfrm>
          <a:off x="1229158" y="3819097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C6005-375A-4A39-8239-FDFCAFD14814}">
      <dsp:nvSpPr>
        <dsp:cNvPr id="0" name=""/>
        <dsp:cNvSpPr/>
      </dsp:nvSpPr>
      <dsp:spPr>
        <a:xfrm>
          <a:off x="1321344" y="3887835"/>
          <a:ext cx="4824445" cy="86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Permet la </a:t>
          </a:r>
          <a:r>
            <a:rPr lang="ca-ES" sz="1600" b="0" i="0" kern="1200" dirty="0">
              <a:latin typeface="VAGRounded-Bold" pitchFamily="2" charset="0"/>
            </a:rPr>
            <a:t>classificació dels documents </a:t>
          </a:r>
          <a:r>
            <a:rPr lang="ca-ES" sz="1600" kern="1200" dirty="0">
              <a:latin typeface="VAGRounded-Light" pitchFamily="2" charset="0"/>
            </a:rPr>
            <a:t>des de la seva captura o generació</a:t>
          </a:r>
        </a:p>
      </dsp:txBody>
      <dsp:txXfrm>
        <a:off x="1321344" y="3887835"/>
        <a:ext cx="4824445" cy="866007"/>
      </dsp:txXfrm>
    </dsp:sp>
    <dsp:sp modelId="{CC753D73-A08F-40A6-8E3A-DF89C48D3871}">
      <dsp:nvSpPr>
        <dsp:cNvPr id="0" name=""/>
        <dsp:cNvSpPr/>
      </dsp:nvSpPr>
      <dsp:spPr>
        <a:xfrm>
          <a:off x="1229158" y="4753842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60035-19F6-4E7F-94B4-9F531E162300}">
      <dsp:nvSpPr>
        <dsp:cNvPr id="0" name=""/>
        <dsp:cNvSpPr/>
      </dsp:nvSpPr>
      <dsp:spPr>
        <a:xfrm>
          <a:off x="1321344" y="4822579"/>
          <a:ext cx="4824445" cy="948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latin typeface="VAGRounded-Light" pitchFamily="2" charset="0"/>
            </a:rPr>
            <a:t>Inclou un </a:t>
          </a:r>
          <a:r>
            <a:rPr lang="ca-ES" sz="1600" b="0" i="0" kern="1200" dirty="0" err="1">
              <a:latin typeface="VAGRounded-Bold" pitchFamily="2" charset="0"/>
            </a:rPr>
            <a:t>repositori</a:t>
          </a:r>
          <a:r>
            <a:rPr lang="ca-ES" sz="1600" b="0" i="0" kern="1200" dirty="0">
              <a:latin typeface="VAGRounded-Bold" pitchFamily="2" charset="0"/>
            </a:rPr>
            <a:t> centralitzat </a:t>
          </a:r>
          <a:r>
            <a:rPr lang="ca-ES" sz="1600" kern="1200" dirty="0">
              <a:latin typeface="VAGRounded-Light" pitchFamily="2" charset="0"/>
            </a:rPr>
            <a:t>segur de documents estructurat segons el </a:t>
          </a:r>
          <a:r>
            <a:rPr lang="ca-ES" sz="1600" kern="1200" dirty="0" err="1">
              <a:latin typeface="VAGRounded-Light" pitchFamily="2" charset="0"/>
            </a:rPr>
            <a:t>QdC</a:t>
          </a:r>
          <a:endParaRPr lang="ca-ES" sz="1600" kern="1200" dirty="0">
            <a:latin typeface="VAGRounded-Light" pitchFamily="2" charset="0"/>
          </a:endParaRPr>
        </a:p>
      </dsp:txBody>
      <dsp:txXfrm>
        <a:off x="1321344" y="4822579"/>
        <a:ext cx="4824445" cy="948601"/>
      </dsp:txXfrm>
    </dsp:sp>
    <dsp:sp modelId="{316ED1D1-6EEE-4F3C-BFE8-CE229D0CD11F}">
      <dsp:nvSpPr>
        <dsp:cNvPr id="0" name=""/>
        <dsp:cNvSpPr/>
      </dsp:nvSpPr>
      <dsp:spPr>
        <a:xfrm>
          <a:off x="1229158" y="5771181"/>
          <a:ext cx="49166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9213D-8E33-4011-89D5-811FF0E445DE}">
      <dsp:nvSpPr>
        <dsp:cNvPr id="0" name=""/>
        <dsp:cNvSpPr/>
      </dsp:nvSpPr>
      <dsp:spPr>
        <a:xfrm>
          <a:off x="0" y="2656"/>
          <a:ext cx="1963141" cy="271802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0" i="0" kern="1200" dirty="0">
              <a:latin typeface="VAGRounded-Bold" pitchFamily="2" charset="0"/>
            </a:rPr>
            <a:t>Basat en </a:t>
          </a:r>
          <a:r>
            <a:rPr lang="ca-ES" sz="1800" b="0" i="0" kern="1200" dirty="0" err="1">
              <a:latin typeface="VAGRounded-Bold" pitchFamily="2" charset="0"/>
            </a:rPr>
            <a:t>Alfresco</a:t>
          </a:r>
          <a:r>
            <a:rPr lang="ca-ES" sz="1800" b="0" i="0" kern="1200" dirty="0">
              <a:latin typeface="VAGRounded-Bold" pitchFamily="2" charset="0"/>
            </a:rPr>
            <a:t> </a:t>
          </a:r>
          <a:r>
            <a:rPr lang="ca-ES" sz="1800" b="0" i="0" kern="1200" dirty="0" err="1">
              <a:latin typeface="VAGRounded-Bold" pitchFamily="2" charset="0"/>
            </a:rPr>
            <a:t>comunity</a:t>
          </a:r>
          <a:r>
            <a:rPr lang="ca-ES" sz="1800" b="0" i="0" kern="1200" dirty="0">
              <a:latin typeface="VAGRounded-Bold" pitchFamily="2" charset="0"/>
            </a:rPr>
            <a:t> 4.2c</a:t>
          </a:r>
          <a:endParaRPr lang="es-ES" sz="1800" b="0" i="0" kern="1200" dirty="0">
            <a:latin typeface="VAGRounded-Bold" pitchFamily="2" charset="0"/>
          </a:endParaRPr>
        </a:p>
      </dsp:txBody>
      <dsp:txXfrm>
        <a:off x="0" y="2656"/>
        <a:ext cx="1963141" cy="27180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4FBE-67F0-459D-AE6E-94B40650A645}">
      <dsp:nvSpPr>
        <dsp:cNvPr id="0" name=""/>
        <dsp:cNvSpPr/>
      </dsp:nvSpPr>
      <dsp:spPr>
        <a:xfrm>
          <a:off x="0" y="0"/>
          <a:ext cx="3862317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0" i="0" kern="1200" dirty="0">
              <a:latin typeface="VAGRounded-Bold" pitchFamily="2" charset="0"/>
            </a:rPr>
            <a:t>Inclou 2 </a:t>
          </a:r>
          <a:r>
            <a:rPr lang="ca-ES" sz="2000" b="0" i="0" kern="1200" dirty="0" err="1">
              <a:latin typeface="VAGRounded-Bold" pitchFamily="2" charset="0"/>
            </a:rPr>
            <a:t>repositoris</a:t>
          </a:r>
          <a:r>
            <a:rPr lang="ca-ES" sz="2000" b="0" i="0" kern="1200" dirty="0">
              <a:latin typeface="VAGRounded-Bold" pitchFamily="2" charset="0"/>
            </a:rPr>
            <a:t> documentals diferenciats (DM i RM)</a:t>
          </a:r>
          <a:endParaRPr lang="es-ES" sz="2000" b="0" i="0" kern="1200" dirty="0">
            <a:latin typeface="VAGRounded-Bold" pitchFamily="2" charset="0"/>
          </a:endParaRPr>
        </a:p>
      </dsp:txBody>
      <dsp:txXfrm>
        <a:off x="0" y="0"/>
        <a:ext cx="3862317" cy="748800"/>
      </dsp:txXfrm>
    </dsp:sp>
    <dsp:sp modelId="{FA8C8898-B17D-45B1-B224-A8F8D17A561C}">
      <dsp:nvSpPr>
        <dsp:cNvPr id="0" name=""/>
        <dsp:cNvSpPr/>
      </dsp:nvSpPr>
      <dsp:spPr>
        <a:xfrm>
          <a:off x="0" y="753401"/>
          <a:ext cx="3862317" cy="1962675"/>
        </a:xfrm>
        <a:prstGeom prst="rect">
          <a:avLst/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b="0" u="sng" kern="1200" dirty="0" err="1">
              <a:latin typeface="VAGRounded-Light" pitchFamily="2" charset="0"/>
            </a:rPr>
            <a:t>Repositori</a:t>
          </a:r>
          <a:r>
            <a:rPr lang="ca-ES" sz="1600" b="0" u="sng" kern="1200" dirty="0">
              <a:latin typeface="VAGRounded-Light" pitchFamily="2" charset="0"/>
            </a:rPr>
            <a:t> </a:t>
          </a:r>
          <a:r>
            <a:rPr lang="ca-ES" sz="1600" b="0" u="sng" kern="1200" dirty="0" err="1">
              <a:latin typeface="VAGRounded-Light" pitchFamily="2" charset="0"/>
            </a:rPr>
            <a:t>Alfresco</a:t>
          </a:r>
          <a:r>
            <a:rPr lang="ca-ES" sz="1600" b="0" u="sng" kern="1200" dirty="0">
              <a:latin typeface="VAGRounded-Light" pitchFamily="2" charset="0"/>
            </a:rPr>
            <a:t> Document Management</a:t>
          </a:r>
          <a:r>
            <a:rPr lang="ca-ES" sz="1600" b="1" kern="1200" dirty="0">
              <a:latin typeface="VAGRounded-Light" pitchFamily="2" charset="0"/>
            </a:rPr>
            <a:t>: </a:t>
          </a:r>
          <a:r>
            <a:rPr lang="ca-ES" sz="1600" kern="1200" dirty="0">
              <a:latin typeface="VAGRounded-Light" pitchFamily="2" charset="0"/>
            </a:rPr>
            <a:t>Emmagatzema tots els expedients i documents en fase activa (expedients “oberts” i “tancats”)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b="0" u="sng" kern="1200" dirty="0" err="1">
              <a:latin typeface="VAGRounded-Light" pitchFamily="2" charset="0"/>
            </a:rPr>
            <a:t>Repositori</a:t>
          </a:r>
          <a:r>
            <a:rPr lang="ca-ES" sz="1600" b="0" u="sng" kern="1200" dirty="0">
              <a:latin typeface="VAGRounded-Light" pitchFamily="2" charset="0"/>
            </a:rPr>
            <a:t> </a:t>
          </a:r>
          <a:r>
            <a:rPr lang="ca-ES" sz="1600" b="0" u="sng" kern="1200" dirty="0" err="1">
              <a:latin typeface="VAGRounded-Light" pitchFamily="2" charset="0"/>
            </a:rPr>
            <a:t>Alfresco</a:t>
          </a:r>
          <a:r>
            <a:rPr lang="ca-ES" sz="1600" b="0" u="sng" kern="1200" dirty="0">
              <a:latin typeface="VAGRounded-Light" pitchFamily="2" charset="0"/>
            </a:rPr>
            <a:t> Records Management </a:t>
          </a:r>
          <a:r>
            <a:rPr lang="ca-ES" sz="1600" b="0" kern="1200" dirty="0">
              <a:latin typeface="VAGRounded-Light" pitchFamily="2" charset="0"/>
            </a:rPr>
            <a:t>: </a:t>
          </a:r>
          <a:r>
            <a:rPr lang="ca-ES" sz="1600" kern="1200" dirty="0">
              <a:latin typeface="VAGRounded-Light" pitchFamily="2" charset="0"/>
            </a:rPr>
            <a:t>Emmagatzema tots els expedients i documents en fase “semi-activa” (expedients “arxivats”)</a:t>
          </a:r>
        </a:p>
      </dsp:txBody>
      <dsp:txXfrm>
        <a:off x="0" y="753401"/>
        <a:ext cx="3862317" cy="1962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8890-BF15-48C9-B895-B19B5767B7A9}">
      <dsp:nvSpPr>
        <dsp:cNvPr id="0" name=""/>
        <dsp:cNvSpPr/>
      </dsp:nvSpPr>
      <dsp:spPr>
        <a:xfrm>
          <a:off x="0" y="15019"/>
          <a:ext cx="4121624" cy="10656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0" i="0" kern="1200" dirty="0">
              <a:latin typeface="VAGRounded-Bold" pitchFamily="2" charset="0"/>
            </a:rPr>
            <a:t>Els </a:t>
          </a:r>
          <a:r>
            <a:rPr lang="ca-ES" sz="2000" b="0" i="0" kern="1200" dirty="0" err="1">
              <a:latin typeface="VAGRounded-Bold" pitchFamily="2" charset="0"/>
            </a:rPr>
            <a:t>repositoris</a:t>
          </a:r>
          <a:r>
            <a:rPr lang="ca-ES" sz="2000" b="0" i="0" kern="1200" dirty="0">
              <a:latin typeface="VAGRounded-Bold" pitchFamily="2" charset="0"/>
            </a:rPr>
            <a:t> documentals estan estructurats segons el </a:t>
          </a:r>
          <a:r>
            <a:rPr lang="ca-ES" sz="2000" b="0" i="0" kern="1200" dirty="0" err="1">
              <a:latin typeface="VAGRounded-Bold" pitchFamily="2" charset="0"/>
            </a:rPr>
            <a:t>QdC</a:t>
          </a:r>
          <a:r>
            <a:rPr lang="ca-ES" sz="2000" b="0" i="0" kern="1200" dirty="0">
              <a:latin typeface="VAGRounded-Bold" pitchFamily="2" charset="0"/>
            </a:rPr>
            <a:t> de l’entitat.</a:t>
          </a:r>
        </a:p>
      </dsp:txBody>
      <dsp:txXfrm>
        <a:off x="0" y="15019"/>
        <a:ext cx="4121624" cy="1065600"/>
      </dsp:txXfrm>
    </dsp:sp>
    <dsp:sp modelId="{7AC75B7D-8E73-4734-8BDB-39CF3EB4C4EC}">
      <dsp:nvSpPr>
        <dsp:cNvPr id="0" name=""/>
        <dsp:cNvSpPr/>
      </dsp:nvSpPr>
      <dsp:spPr>
        <a:xfrm>
          <a:off x="0" y="1080619"/>
          <a:ext cx="4121624" cy="1625040"/>
        </a:xfrm>
        <a:prstGeom prst="rect">
          <a:avLst/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>
              <a:latin typeface="VAGRounded-Light" pitchFamily="2" charset="0"/>
            </a:rPr>
            <a:t>Quadre de classificació documental / sèries documentals</a:t>
          </a:r>
          <a:endParaRPr lang="ca-ES" sz="1600" kern="1200" dirty="0">
            <a:latin typeface="VAGRounded-Light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>
              <a:latin typeface="VAGRounded-Light" pitchFamily="2" charset="0"/>
            </a:rPr>
            <a:t>Metadades de Preservació i gestió</a:t>
          </a:r>
          <a:endParaRPr lang="ca-ES" sz="1600" kern="1200" dirty="0">
            <a:latin typeface="VAGRounded-Light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>
              <a:latin typeface="VAGRounded-Light" pitchFamily="2" charset="0"/>
            </a:rPr>
            <a:t>Taules d’avaluació documental</a:t>
          </a:r>
          <a:endParaRPr lang="ca-ES" sz="1600" kern="1200" dirty="0">
            <a:latin typeface="VAGRounded-Light" pitchFamily="2" charset="0"/>
          </a:endParaRPr>
        </a:p>
      </dsp:txBody>
      <dsp:txXfrm>
        <a:off x="0" y="1080619"/>
        <a:ext cx="4121624" cy="1625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989F6-AACA-4DA2-9292-0BCFBD42A6CF}">
      <dsp:nvSpPr>
        <dsp:cNvPr id="0" name=""/>
        <dsp:cNvSpPr/>
      </dsp:nvSpPr>
      <dsp:spPr>
        <a:xfrm>
          <a:off x="0" y="-3819"/>
          <a:ext cx="10243623" cy="8460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0" i="0" kern="1200" dirty="0">
              <a:latin typeface="VAGRounded-Bold" pitchFamily="2" charset="0"/>
            </a:rPr>
            <a:t>Inclou un gestor d’arxiu electrònic que amplia les funcionalitats </a:t>
          </a:r>
          <a:r>
            <a:rPr lang="ca-ES" sz="2400" b="0" i="0" kern="1200" dirty="0" err="1">
              <a:latin typeface="VAGRounded-Bold" pitchFamily="2" charset="0"/>
            </a:rPr>
            <a:t>d’Alfresco</a:t>
          </a:r>
          <a:r>
            <a:rPr lang="ca-ES" sz="2400" b="0" i="0" kern="1200" dirty="0">
              <a:latin typeface="VAGRounded-Bold" pitchFamily="2" charset="0"/>
            </a:rPr>
            <a:t> RM 2.0</a:t>
          </a:r>
        </a:p>
      </dsp:txBody>
      <dsp:txXfrm>
        <a:off x="0" y="-3819"/>
        <a:ext cx="10243623" cy="846000"/>
      </dsp:txXfrm>
    </dsp:sp>
    <dsp:sp modelId="{881D67AE-BDC8-46B9-8E9B-88104C363024}">
      <dsp:nvSpPr>
        <dsp:cNvPr id="0" name=""/>
        <dsp:cNvSpPr/>
      </dsp:nvSpPr>
      <dsp:spPr>
        <a:xfrm>
          <a:off x="10013" y="869210"/>
          <a:ext cx="10243623" cy="137908"/>
        </a:xfrm>
        <a:prstGeom prst="rect">
          <a:avLst/>
        </a:prstGeom>
        <a:noFill/>
        <a:ln w="12700" cap="flat" cmpd="sng" algn="ctr">
          <a:noFill/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Definició i aplicació dels calendaris de preservació a les sèries (planificació disposició)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Control de les transferències d’expedients rebudes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Control dels expedients a destruir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Destrucció d’expedients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Registre d’eliminacions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Seguretat i auditoria dels expedients/documents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>
              <a:latin typeface="VAGRounded-Light" pitchFamily="2" charset="0"/>
            </a:rPr>
            <a:t>Cercador d’expedients/documents per contingut i per metadades</a:t>
          </a:r>
        </a:p>
      </dsp:txBody>
      <dsp:txXfrm>
        <a:off x="10013" y="869210"/>
        <a:ext cx="10243623" cy="13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E5CE-637F-4956-804E-7D4B56E0C21B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F2E8-6B4D-47EC-93DA-D5AED1F0A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6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0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15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8BC5-FE91-4ABF-9DB0-7B85AFF429E9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911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37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00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55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DM:  Fase</a:t>
            </a:r>
            <a:r>
              <a:rPr lang="ca-ES" baseline="0" dirty="0"/>
              <a:t> activa</a:t>
            </a:r>
          </a:p>
          <a:p>
            <a:r>
              <a:rPr lang="ca-ES" baseline="0" dirty="0"/>
              <a:t>RM: Fase semi-activa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4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F2E8-6B4D-47EC-93DA-D5AED1F0A26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124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270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331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3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395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316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09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407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572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331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79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7637-4D96-493B-BEAB-63430B7834EF}" type="datetimeFigureOut">
              <a:rPr lang="ca-ES" smtClean="0"/>
              <a:t>4/5/2017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EB96-F771-47F4-BA6B-E044687A016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550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notesSlide" Target="../notesSlides/notesSlide7.xml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google.es/url?sa=i&amp;rct=j&amp;q=&amp;esrc=s&amp;source=images&amp;cd=&amp;cad=rja&amp;uact=8&amp;ved=0CAcQjRxqFQoTCNWA15qrhskCFUjWFAodigUDrg&amp;url=http://javiermegias.com/blog/2011/10/curso-emprender-en-la-nube/&amp;psig=AFQjCNEUGlVfoui0hKbuvjBpOuvkF3Jf4g&amp;ust=1447261426803622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://www.google.es/url?sa=i&amp;rct=j&amp;q=&amp;esrc=s&amp;source=images&amp;cd=&amp;cad=rja&amp;uact=8&amp;ved=0CAcQjRxqFQoTCNWA15qrhskCFUjWFAodigUDrg&amp;url=http://javiermegias.com/blog/2011/10/curso-emprender-en-la-nube/&amp;psig=AFQjCNEUGlVfoui0hKbuvjBpOuvkF3Jf4g&amp;ust=144726142680362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5.jpeg"/><Relationship Id="rId21" Type="http://schemas.openxmlformats.org/officeDocument/2006/relationships/image" Target="../media/image29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JP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diagramData" Target="../diagrams/data2.xml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eb.aoc.cat/governdigital/wp-content/uploads/sites/5/2014/12/wke-consultor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18" y="6002050"/>
            <a:ext cx="2277900" cy="64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8914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20459" y="4591664"/>
            <a:ext cx="737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>
                <a:latin typeface="VAGRounded-Light" pitchFamily="2" charset="0"/>
              </a:rPr>
              <a:t>XVI Congrés d’Arxivística i Gestió de documents de Catalunya</a:t>
            </a:r>
          </a:p>
          <a:p>
            <a:pPr algn="r"/>
            <a:r>
              <a:rPr lang="ca-ES" dirty="0">
                <a:latin typeface="VAGRounded-Light" pitchFamily="2" charset="0"/>
              </a:rPr>
              <a:t>Reus, 4 de maig de 2017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17" y="5939610"/>
            <a:ext cx="2456901" cy="7681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12" y="2686453"/>
            <a:ext cx="3159658" cy="10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4594040" y="840967"/>
            <a:ext cx="7253406" cy="974283"/>
          </a:xfrm>
        </p:spPr>
        <p:txBody>
          <a:bodyPr anchor="b" anchorCtr="0">
            <a:normAutofit/>
          </a:bodyPr>
          <a:lstStyle/>
          <a:p>
            <a:pPr algn="l"/>
            <a:r>
              <a:rPr lang="es-ES" sz="3000" dirty="0">
                <a:solidFill>
                  <a:srgbClr val="4DA92C"/>
                </a:solidFill>
                <a:latin typeface="VAGRounded-Light" pitchFamily="2" charset="0"/>
              </a:rPr>
              <a:t>LA GESTIÓ DEL DOCUMENT ELECTRÒNIC: DES DEL REGISTRE A L’ARXIU</a:t>
            </a:r>
          </a:p>
        </p:txBody>
      </p:sp>
    </p:spTree>
    <p:extLst>
      <p:ext uri="{BB962C8B-B14F-4D97-AF65-F5344CB8AC3E}">
        <p14:creationId xmlns:p14="http://schemas.microsoft.com/office/powerpoint/2010/main" val="5112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914400"/>
            <a:ext cx="4229100" cy="5604355"/>
          </a:xfrm>
          <a:prstGeom prst="rect">
            <a:avLst/>
          </a:prstGeom>
        </p:spPr>
      </p:pic>
      <p:pic>
        <p:nvPicPr>
          <p:cNvPr id="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Esquema de metadades de preservació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491" y="914400"/>
            <a:ext cx="4219575" cy="48196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367" y="914400"/>
            <a:ext cx="3404633" cy="260985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85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" y="946298"/>
            <a:ext cx="11897834" cy="5829742"/>
          </a:xfrm>
          <a:prstGeom prst="rect">
            <a:avLst/>
          </a:prstGeom>
        </p:spPr>
      </p:pic>
      <p:pic>
        <p:nvPicPr>
          <p:cNvPr id="5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Classificació documental dels expedients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32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" y="839972"/>
            <a:ext cx="11933275" cy="587980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Classificació documental dels expedients</a:t>
            </a:r>
          </a:p>
        </p:txBody>
      </p:sp>
      <p:pic>
        <p:nvPicPr>
          <p:cNvPr id="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8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Visor de </a:t>
            </a:r>
            <a:r>
              <a:rPr lang="ca-ES" sz="2200" dirty="0" smtClean="0">
                <a:latin typeface="VAGRounded-Light" pitchFamily="2" charset="0"/>
              </a:rPr>
              <a:t>documents amb metadades de preservació</a:t>
            </a:r>
            <a:endParaRPr lang="ca-ES" sz="2200" dirty="0">
              <a:latin typeface="VAGRounded-Light" pitchFamily="2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8" y="867747"/>
            <a:ext cx="11756570" cy="5859624"/>
          </a:xfrm>
          <a:prstGeom prst="rect">
            <a:avLst/>
          </a:prstGeom>
        </p:spPr>
      </p:pic>
      <p:pic>
        <p:nvPicPr>
          <p:cNvPr id="6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7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52657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52657" y="0"/>
            <a:ext cx="7339343" cy="68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0554" y="2957556"/>
            <a:ext cx="2873830" cy="644089"/>
          </a:xfrm>
        </p:spPr>
        <p:txBody>
          <a:bodyPr>
            <a:noAutofit/>
          </a:bodyPr>
          <a:lstStyle/>
          <a:p>
            <a:r>
              <a:rPr lang="es-ES" sz="3900" dirty="0">
                <a:solidFill>
                  <a:schemeClr val="bg1"/>
                </a:solidFill>
                <a:latin typeface="VAGRounded-Light" pitchFamily="2" charset="0"/>
              </a:rPr>
              <a:t>ABSArchivo</a:t>
            </a:r>
          </a:p>
        </p:txBody>
      </p:sp>
    </p:spTree>
    <p:extLst>
      <p:ext uri="{BB962C8B-B14F-4D97-AF65-F5344CB8AC3E}">
        <p14:creationId xmlns:p14="http://schemas.microsoft.com/office/powerpoint/2010/main" val="32596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Principals característiques </a:t>
            </a:r>
            <a:r>
              <a:rPr lang="ca-ES" sz="2200" dirty="0" err="1">
                <a:latin typeface="VAGRounded-Light" pitchFamily="2" charset="0"/>
              </a:rPr>
              <a:t>d’ABSArchivo</a:t>
            </a:r>
            <a:endParaRPr lang="ca-ES" sz="2200" dirty="0">
              <a:latin typeface="VAGRounded-Light" pitchFamily="2" charset="0"/>
            </a:endParaRPr>
          </a:p>
        </p:txBody>
      </p:sp>
      <p:pic>
        <p:nvPicPr>
          <p:cNvPr id="8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511901323"/>
              </p:ext>
            </p:extLst>
          </p:nvPr>
        </p:nvGraphicFramePr>
        <p:xfrm>
          <a:off x="1760563" y="923273"/>
          <a:ext cx="2183643" cy="27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3477504596"/>
              </p:ext>
            </p:extLst>
          </p:nvPr>
        </p:nvGraphicFramePr>
        <p:xfrm>
          <a:off x="3821372" y="923274"/>
          <a:ext cx="3862317" cy="27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1545937129"/>
              </p:ext>
            </p:extLst>
          </p:nvPr>
        </p:nvGraphicFramePr>
        <p:xfrm>
          <a:off x="7792872" y="923272"/>
          <a:ext cx="4121624" cy="27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815034614"/>
              </p:ext>
            </p:extLst>
          </p:nvPr>
        </p:nvGraphicFramePr>
        <p:xfrm>
          <a:off x="1760563" y="3815133"/>
          <a:ext cx="10253637" cy="100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760563" y="4686300"/>
            <a:ext cx="10253637" cy="1981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4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858416"/>
            <a:ext cx="11777404" cy="590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02020" y="180604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 err="1" smtClean="0">
                <a:latin typeface="VAGRounded-Light" pitchFamily="2" charset="0"/>
              </a:rPr>
              <a:t>Repositori</a:t>
            </a:r>
            <a:r>
              <a:rPr lang="ca-ES" sz="2200" dirty="0">
                <a:latin typeface="VAGRounded-Light" pitchFamily="2" charset="0"/>
              </a:rPr>
              <a:t> </a:t>
            </a:r>
            <a:r>
              <a:rPr lang="ca-ES" sz="2200" dirty="0" err="1">
                <a:latin typeface="VAGRounded-Light" pitchFamily="2" charset="0"/>
              </a:rPr>
              <a:t>Alfresco</a:t>
            </a:r>
            <a:r>
              <a:rPr lang="ca-ES" sz="2200" dirty="0">
                <a:latin typeface="VAGRounded-Light" pitchFamily="2" charset="0"/>
              </a:rPr>
              <a:t> Document Management (DM)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895739"/>
            <a:ext cx="11696248" cy="57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1422" y="208438"/>
            <a:ext cx="5710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 err="1">
                <a:latin typeface="VAGRounded-Light" pitchFamily="2" charset="0"/>
              </a:rPr>
              <a:t>Repositori</a:t>
            </a:r>
            <a:r>
              <a:rPr lang="ca-ES" sz="2200" dirty="0">
                <a:latin typeface="VAGRounded-Light" pitchFamily="2" charset="0"/>
              </a:rPr>
              <a:t> </a:t>
            </a:r>
            <a:r>
              <a:rPr lang="ca-ES" sz="2200" dirty="0" err="1">
                <a:latin typeface="VAGRounded-Light" pitchFamily="2" charset="0"/>
              </a:rPr>
              <a:t>Alfresco</a:t>
            </a:r>
            <a:r>
              <a:rPr lang="ca-ES" sz="2200" dirty="0">
                <a:latin typeface="VAGRounded-Light" pitchFamily="2" charset="0"/>
              </a:rPr>
              <a:t> </a:t>
            </a:r>
            <a:r>
              <a:rPr lang="ca-ES" sz="2200" dirty="0" smtClean="0">
                <a:latin typeface="VAGRounded-Light" pitchFamily="2" charset="0"/>
              </a:rPr>
              <a:t>Records Management (RM)</a:t>
            </a:r>
            <a:endParaRPr lang="ca-ES" sz="2200" dirty="0">
              <a:latin typeface="VAGRounded-Light" pitchFamily="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4 Rectángulo"/>
          <p:cNvSpPr/>
          <p:nvPr/>
        </p:nvSpPr>
        <p:spPr>
          <a:xfrm>
            <a:off x="6975686" y="1482735"/>
            <a:ext cx="1937233" cy="745741"/>
          </a:xfrm>
          <a:prstGeom prst="rect">
            <a:avLst/>
          </a:prstGeom>
          <a:solidFill>
            <a:srgbClr val="FF9900">
              <a:alpha val="3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1200" dirty="0">
              <a:latin typeface="VAGRounded-Light" pitchFamily="2" charset="0"/>
            </a:endParaRPr>
          </a:p>
        </p:txBody>
      </p:sp>
      <p:sp>
        <p:nvSpPr>
          <p:cNvPr id="6" name="75 CuadroTexto"/>
          <p:cNvSpPr txBox="1"/>
          <p:nvPr/>
        </p:nvSpPr>
        <p:spPr>
          <a:xfrm>
            <a:off x="7136592" y="1472725"/>
            <a:ext cx="1632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>
                <a:latin typeface="VAGRounded-Light" pitchFamily="2" charset="0"/>
              </a:rPr>
              <a:t>Plataforma de custòdia i preservació documental</a:t>
            </a:r>
          </a:p>
        </p:txBody>
      </p:sp>
      <p:sp>
        <p:nvSpPr>
          <p:cNvPr id="7" name="5 Rectángulo"/>
          <p:cNvSpPr/>
          <p:nvPr/>
        </p:nvSpPr>
        <p:spPr>
          <a:xfrm>
            <a:off x="1260882" y="2589272"/>
            <a:ext cx="8048846" cy="34431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4 Rectángulo"/>
          <p:cNvSpPr/>
          <p:nvPr/>
        </p:nvSpPr>
        <p:spPr>
          <a:xfrm>
            <a:off x="1853321" y="4258609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err="1">
                <a:latin typeface="VAGRounded-Light" pitchFamily="2" charset="0"/>
              </a:rPr>
              <a:t>OAC</a:t>
            </a:r>
            <a:endParaRPr lang="ca-ES" sz="1400" dirty="0">
              <a:latin typeface="VAGRounded-Light" pitchFamily="2" charset="0"/>
            </a:endParaRPr>
          </a:p>
        </p:txBody>
      </p:sp>
      <p:cxnSp>
        <p:nvCxnSpPr>
          <p:cNvPr id="10" name="50 Conector recto de flecha"/>
          <p:cNvCxnSpPr/>
          <p:nvPr/>
        </p:nvCxnSpPr>
        <p:spPr>
          <a:xfrm>
            <a:off x="2603881" y="4402625"/>
            <a:ext cx="396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2 Grupo"/>
          <p:cNvGrpSpPr/>
          <p:nvPr/>
        </p:nvGrpSpPr>
        <p:grpSpPr>
          <a:xfrm>
            <a:off x="2667502" y="3106481"/>
            <a:ext cx="1735691" cy="360040"/>
            <a:chOff x="708615" y="2180944"/>
            <a:chExt cx="1735691" cy="360040"/>
          </a:xfrm>
        </p:grpSpPr>
        <p:sp>
          <p:nvSpPr>
            <p:cNvPr id="15" name="33 Rectángulo"/>
            <p:cNvSpPr/>
            <p:nvPr/>
          </p:nvSpPr>
          <p:spPr>
            <a:xfrm>
              <a:off x="708615" y="2180944"/>
              <a:ext cx="1735691" cy="3600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>
                <a:latin typeface="VAGRounded-Light" pitchFamily="2" charset="0"/>
              </a:endParaRPr>
            </a:p>
          </p:txBody>
        </p:sp>
        <p:sp>
          <p:nvSpPr>
            <p:cNvPr id="16" name="34 CuadroTexto"/>
            <p:cNvSpPr txBox="1"/>
            <p:nvPr/>
          </p:nvSpPr>
          <p:spPr>
            <a:xfrm>
              <a:off x="925839" y="2222464"/>
              <a:ext cx="12090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a-ES" sz="1400" dirty="0">
                  <a:latin typeface="VAGRounded-Light" pitchFamily="2" charset="0"/>
                </a:rPr>
                <a:t>Seu-e / e</a:t>
              </a:r>
              <a:r>
                <a:rPr lang="ca-ES" sz="1300" dirty="0">
                  <a:latin typeface="VAGRounded-Light" pitchFamily="2" charset="0"/>
                </a:rPr>
                <a:t>TRAM</a:t>
              </a:r>
            </a:p>
          </p:txBody>
        </p:sp>
      </p:grpSp>
      <p:cxnSp>
        <p:nvCxnSpPr>
          <p:cNvPr id="17" name="55 Conector recto de flecha"/>
          <p:cNvCxnSpPr/>
          <p:nvPr/>
        </p:nvCxnSpPr>
        <p:spPr>
          <a:xfrm>
            <a:off x="3886948" y="4254548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70 Conector recto de flecha"/>
          <p:cNvCxnSpPr/>
          <p:nvPr/>
        </p:nvCxnSpPr>
        <p:spPr>
          <a:xfrm flipH="1">
            <a:off x="3864547" y="4690657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72 Conector recto de flecha"/>
          <p:cNvCxnSpPr/>
          <p:nvPr/>
        </p:nvCxnSpPr>
        <p:spPr>
          <a:xfrm>
            <a:off x="6485860" y="4557454"/>
            <a:ext cx="85060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73 Conector recto de flecha"/>
          <p:cNvCxnSpPr/>
          <p:nvPr/>
        </p:nvCxnSpPr>
        <p:spPr>
          <a:xfrm flipH="1">
            <a:off x="6485860" y="4760546"/>
            <a:ext cx="85060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76 Conector recto de flecha"/>
          <p:cNvCxnSpPr/>
          <p:nvPr/>
        </p:nvCxnSpPr>
        <p:spPr>
          <a:xfrm flipH="1">
            <a:off x="2582245" y="4557454"/>
            <a:ext cx="396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javiermegias.com/wp-content/uploads/2011/10/curso-emprender-en-la-nub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7" y="1493707"/>
            <a:ext cx="1685777" cy="8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85 Conector recto de flecha"/>
          <p:cNvCxnSpPr/>
          <p:nvPr/>
        </p:nvCxnSpPr>
        <p:spPr>
          <a:xfrm>
            <a:off x="5358965" y="2276183"/>
            <a:ext cx="4214" cy="1440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61 Cilindro"/>
          <p:cNvSpPr/>
          <p:nvPr/>
        </p:nvSpPr>
        <p:spPr>
          <a:xfrm>
            <a:off x="7456056" y="4062209"/>
            <a:ext cx="1003739" cy="91748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ca-ES" sz="1100" dirty="0" err="1">
                <a:solidFill>
                  <a:schemeClr val="tx1"/>
                </a:solidFill>
                <a:latin typeface="VAGRounded-Light" pitchFamily="2" charset="0"/>
              </a:rPr>
              <a:t>Repositori</a:t>
            </a:r>
            <a:r>
              <a:rPr lang="ca-ES" sz="1100" dirty="0">
                <a:solidFill>
                  <a:schemeClr val="tx1"/>
                </a:solidFill>
                <a:latin typeface="VAGRounded-Light" pitchFamily="2" charset="0"/>
              </a:rPr>
              <a:t> documental</a:t>
            </a:r>
          </a:p>
        </p:txBody>
      </p:sp>
      <p:cxnSp>
        <p:nvCxnSpPr>
          <p:cNvPr id="37" name="71 Conector recto de flecha"/>
          <p:cNvCxnSpPr/>
          <p:nvPr/>
        </p:nvCxnSpPr>
        <p:spPr>
          <a:xfrm flipV="1">
            <a:off x="7992415" y="2255081"/>
            <a:ext cx="9706" cy="1332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95 Grupo"/>
          <p:cNvGrpSpPr/>
          <p:nvPr/>
        </p:nvGrpSpPr>
        <p:grpSpPr>
          <a:xfrm>
            <a:off x="7640810" y="3620727"/>
            <a:ext cx="683150" cy="336341"/>
            <a:chOff x="5868986" y="1996851"/>
            <a:chExt cx="683150" cy="336341"/>
          </a:xfrm>
        </p:grpSpPr>
        <p:sp>
          <p:nvSpPr>
            <p:cNvPr id="48" name="96 Rectángulo"/>
            <p:cNvSpPr/>
            <p:nvPr/>
          </p:nvSpPr>
          <p:spPr>
            <a:xfrm>
              <a:off x="5868986" y="1996851"/>
              <a:ext cx="683150" cy="336341"/>
            </a:xfrm>
            <a:prstGeom prst="rect">
              <a:avLst/>
            </a:prstGeom>
            <a:solidFill>
              <a:srgbClr val="FEB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9" name="97 CuadroTexto"/>
            <p:cNvSpPr txBox="1"/>
            <p:nvPr/>
          </p:nvSpPr>
          <p:spPr>
            <a:xfrm>
              <a:off x="5931634" y="2025415"/>
              <a:ext cx="577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1000" dirty="0">
                  <a:latin typeface="VAGRounded-Light" pitchFamily="2" charset="0"/>
                </a:rPr>
                <a:t>Connector amb </a:t>
              </a:r>
              <a:r>
                <a:rPr lang="ca-ES" sz="1000" dirty="0" err="1">
                  <a:latin typeface="VAGRounded-Light" pitchFamily="2" charset="0"/>
                </a:rPr>
                <a:t>iArxiu</a:t>
              </a:r>
              <a:endParaRPr lang="ca-ES" sz="1000" dirty="0">
                <a:latin typeface="VAGRounded-Light" pitchFamily="2" charset="0"/>
              </a:endParaRPr>
            </a:p>
          </p:txBody>
        </p:sp>
      </p:grpSp>
      <p:sp>
        <p:nvSpPr>
          <p:cNvPr id="52" name="53 Rectángulo"/>
          <p:cNvSpPr/>
          <p:nvPr/>
        </p:nvSpPr>
        <p:spPr>
          <a:xfrm>
            <a:off x="3056249" y="4012125"/>
            <a:ext cx="792088" cy="2987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dirty="0">
                <a:latin typeface="VAGRounded-Light" pitchFamily="2" charset="0"/>
              </a:rPr>
              <a:t>Telemàtic</a:t>
            </a:r>
          </a:p>
        </p:txBody>
      </p:sp>
      <p:sp>
        <p:nvSpPr>
          <p:cNvPr id="53" name="58 Rectángulo"/>
          <p:cNvSpPr/>
          <p:nvPr/>
        </p:nvSpPr>
        <p:spPr>
          <a:xfrm>
            <a:off x="3056249" y="4310842"/>
            <a:ext cx="792088" cy="272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ca-ES" sz="1000" dirty="0">
                <a:latin typeface="VAGRounded-Light" pitchFamily="2" charset="0"/>
              </a:rPr>
              <a:t>Registre E/S</a:t>
            </a:r>
          </a:p>
        </p:txBody>
      </p:sp>
      <p:sp>
        <p:nvSpPr>
          <p:cNvPr id="54" name="59 Rectángulo"/>
          <p:cNvSpPr/>
          <p:nvPr/>
        </p:nvSpPr>
        <p:spPr>
          <a:xfrm>
            <a:off x="3057425" y="4583629"/>
            <a:ext cx="792088" cy="28575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dirty="0">
                <a:latin typeface="VAGRounded-Light" pitchFamily="2" charset="0"/>
              </a:rPr>
              <a:t>Presencial</a:t>
            </a:r>
          </a:p>
        </p:txBody>
      </p:sp>
      <p:cxnSp>
        <p:nvCxnSpPr>
          <p:cNvPr id="55" name="60 Conector recto de flecha"/>
          <p:cNvCxnSpPr/>
          <p:nvPr/>
        </p:nvCxnSpPr>
        <p:spPr>
          <a:xfrm rot="16200000" flipH="1">
            <a:off x="3062044" y="3734602"/>
            <a:ext cx="531262" cy="94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66 Conector recto de flecha"/>
          <p:cNvCxnSpPr/>
          <p:nvPr/>
        </p:nvCxnSpPr>
        <p:spPr>
          <a:xfrm rot="5400000" flipH="1" flipV="1">
            <a:off x="3322185" y="3706984"/>
            <a:ext cx="504000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152569" y="293909"/>
            <a:ext cx="10947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Cicle de vida del document electrònic amb SIMPLIFICA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13" y="1871155"/>
            <a:ext cx="947107" cy="28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9" y="1978043"/>
            <a:ext cx="909066" cy="202607"/>
          </a:xfrm>
          <a:prstGeom prst="rect">
            <a:avLst/>
          </a:prstGeom>
        </p:spPr>
      </p:pic>
      <p:cxnSp>
        <p:nvCxnSpPr>
          <p:cNvPr id="73" name="55 Conector recto de flecha"/>
          <p:cNvCxnSpPr/>
          <p:nvPr/>
        </p:nvCxnSpPr>
        <p:spPr>
          <a:xfrm>
            <a:off x="8577505" y="5166173"/>
            <a:ext cx="1056288" cy="327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0 Conector recto de flecha"/>
          <p:cNvCxnSpPr/>
          <p:nvPr/>
        </p:nvCxnSpPr>
        <p:spPr>
          <a:xfrm flipH="1" flipV="1">
            <a:off x="8551692" y="5339147"/>
            <a:ext cx="1056288" cy="2300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74 Rectángulo"/>
          <p:cNvSpPr/>
          <p:nvPr/>
        </p:nvSpPr>
        <p:spPr>
          <a:xfrm>
            <a:off x="9718908" y="4883040"/>
            <a:ext cx="1498253" cy="745741"/>
          </a:xfrm>
          <a:prstGeom prst="rect">
            <a:avLst/>
          </a:prstGeom>
          <a:solidFill>
            <a:srgbClr val="FF9900">
              <a:alpha val="3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1200" dirty="0">
              <a:latin typeface="VAGRounded-Light" pitchFamily="2" charset="0"/>
            </a:endParaRPr>
          </a:p>
        </p:txBody>
      </p:sp>
      <p:sp>
        <p:nvSpPr>
          <p:cNvPr id="96" name="75 CuadroTexto"/>
          <p:cNvSpPr txBox="1"/>
          <p:nvPr/>
        </p:nvSpPr>
        <p:spPr>
          <a:xfrm>
            <a:off x="9720139" y="4868581"/>
            <a:ext cx="1632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VAGRounded-Light" pitchFamily="2" charset="0"/>
              </a:rPr>
              <a:t>Serveis de completat i resignat</a:t>
            </a: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7971" y="5313927"/>
            <a:ext cx="1000125" cy="238125"/>
          </a:xfrm>
          <a:prstGeom prst="rect">
            <a:avLst/>
          </a:prstGeom>
        </p:spPr>
      </p:pic>
      <p:grpSp>
        <p:nvGrpSpPr>
          <p:cNvPr id="110" name="Grupo 109"/>
          <p:cNvGrpSpPr/>
          <p:nvPr/>
        </p:nvGrpSpPr>
        <p:grpSpPr>
          <a:xfrm>
            <a:off x="7504311" y="5078403"/>
            <a:ext cx="988079" cy="336341"/>
            <a:chOff x="7427052" y="4801701"/>
            <a:chExt cx="988079" cy="336341"/>
          </a:xfrm>
        </p:grpSpPr>
        <p:sp>
          <p:nvSpPr>
            <p:cNvPr id="108" name="96 Rectángulo"/>
            <p:cNvSpPr/>
            <p:nvPr/>
          </p:nvSpPr>
          <p:spPr>
            <a:xfrm>
              <a:off x="7427052" y="4801701"/>
              <a:ext cx="987302" cy="336341"/>
            </a:xfrm>
            <a:prstGeom prst="rect">
              <a:avLst/>
            </a:prstGeom>
            <a:solidFill>
              <a:srgbClr val="FEB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9" name="97 CuadroTexto"/>
            <p:cNvSpPr txBox="1"/>
            <p:nvPr/>
          </p:nvSpPr>
          <p:spPr>
            <a:xfrm>
              <a:off x="7584687" y="4829531"/>
              <a:ext cx="8304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1000" dirty="0">
                  <a:latin typeface="VAGRounded-Light" pitchFamily="2" charset="0"/>
                </a:rPr>
                <a:t>Manteniment de signatures</a:t>
              </a:r>
            </a:p>
          </p:txBody>
        </p:sp>
      </p:grpSp>
      <p:pic>
        <p:nvPicPr>
          <p:cNvPr id="114" name="1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ector recto 45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39 Rectángulo"/>
          <p:cNvSpPr/>
          <p:nvPr/>
        </p:nvSpPr>
        <p:spPr>
          <a:xfrm>
            <a:off x="4362128" y="3828257"/>
            <a:ext cx="2052228" cy="1344146"/>
          </a:xfrm>
          <a:prstGeom prst="rect">
            <a:avLst/>
          </a:prstGeom>
          <a:solidFill>
            <a:srgbClr val="7EB0DE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ca-ES" sz="1300" dirty="0">
              <a:latin typeface="VAGRounded-Light" pitchFamily="2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520855" y="4174630"/>
            <a:ext cx="161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VAGRounded-Bold" pitchFamily="2" charset="0"/>
              </a:rPr>
              <a:t>Gestor d’expedients</a:t>
            </a:r>
          </a:p>
        </p:txBody>
      </p:sp>
      <p:sp>
        <p:nvSpPr>
          <p:cNvPr id="58" name="88 CuadroTexto"/>
          <p:cNvSpPr txBox="1"/>
          <p:nvPr/>
        </p:nvSpPr>
        <p:spPr>
          <a:xfrm>
            <a:off x="4662117" y="4937329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VAGRounded-Light" pitchFamily="2" charset="0"/>
              </a:rPr>
              <a:t>ACORDS  I  RESOLUCIONS</a:t>
            </a:r>
          </a:p>
        </p:txBody>
      </p:sp>
      <p:cxnSp>
        <p:nvCxnSpPr>
          <p:cNvPr id="62" name="15 Conector recto"/>
          <p:cNvCxnSpPr/>
          <p:nvPr/>
        </p:nvCxnSpPr>
        <p:spPr>
          <a:xfrm>
            <a:off x="4365586" y="4117859"/>
            <a:ext cx="2047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89 Conector recto"/>
          <p:cNvCxnSpPr/>
          <p:nvPr/>
        </p:nvCxnSpPr>
        <p:spPr>
          <a:xfrm>
            <a:off x="4345174" y="4937329"/>
            <a:ext cx="2047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57 CuadroTexto"/>
          <p:cNvSpPr txBox="1"/>
          <p:nvPr/>
        </p:nvSpPr>
        <p:spPr>
          <a:xfrm>
            <a:off x="4534465" y="3864055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VAGRounded-Light" pitchFamily="2" charset="0"/>
              </a:rPr>
              <a:t>NOTIFICACIONS / e-</a:t>
            </a:r>
            <a:r>
              <a:rPr lang="ca-ES" sz="1100" dirty="0" err="1">
                <a:solidFill>
                  <a:schemeClr val="bg1"/>
                </a:solidFill>
                <a:latin typeface="VAGRounded-Light" pitchFamily="2" charset="0"/>
              </a:rPr>
              <a:t>Notum</a:t>
            </a:r>
            <a:endParaRPr lang="ca-ES" sz="1100" dirty="0">
              <a:solidFill>
                <a:schemeClr val="bg1"/>
              </a:solidFill>
              <a:latin typeface="VAGRounded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Rectángulo"/>
          <p:cNvSpPr/>
          <p:nvPr/>
        </p:nvSpPr>
        <p:spPr>
          <a:xfrm>
            <a:off x="1294131" y="2317373"/>
            <a:ext cx="9646267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4 Rectángulo"/>
          <p:cNvSpPr/>
          <p:nvPr/>
        </p:nvSpPr>
        <p:spPr>
          <a:xfrm>
            <a:off x="1438148" y="3544369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err="1">
                <a:latin typeface="VAGRounded-Light" pitchFamily="2" charset="0"/>
              </a:rPr>
              <a:t>OAC</a:t>
            </a:r>
            <a:endParaRPr lang="ca-ES" sz="1400" dirty="0">
              <a:latin typeface="VAGRounded-Light" pitchFamily="2" charset="0"/>
            </a:endParaRPr>
          </a:p>
        </p:txBody>
      </p:sp>
      <p:sp>
        <p:nvSpPr>
          <p:cNvPr id="9" name="39 Rectángulo"/>
          <p:cNvSpPr/>
          <p:nvPr/>
        </p:nvSpPr>
        <p:spPr>
          <a:xfrm>
            <a:off x="3850416" y="3045269"/>
            <a:ext cx="2052228" cy="1344146"/>
          </a:xfrm>
          <a:prstGeom prst="rect">
            <a:avLst/>
          </a:prstGeom>
          <a:solidFill>
            <a:srgbClr val="7EB0DE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ca-ES" sz="1300" dirty="0">
              <a:latin typeface="VAGRounded-Light" pitchFamily="2" charset="0"/>
            </a:endParaRPr>
          </a:p>
        </p:txBody>
      </p:sp>
      <p:cxnSp>
        <p:nvCxnSpPr>
          <p:cNvPr id="10" name="50 Conector recto de flecha"/>
          <p:cNvCxnSpPr/>
          <p:nvPr/>
        </p:nvCxnSpPr>
        <p:spPr>
          <a:xfrm>
            <a:off x="2158228" y="3688385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6 CuadroTexto"/>
          <p:cNvSpPr txBox="1"/>
          <p:nvPr/>
        </p:nvSpPr>
        <p:spPr>
          <a:xfrm>
            <a:off x="4009143" y="3391642"/>
            <a:ext cx="161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solidFill>
                  <a:schemeClr val="bg1"/>
                </a:solidFill>
                <a:latin typeface="VAGRounded-Bold" pitchFamily="2" charset="0"/>
              </a:rPr>
              <a:t>Gestor d’expedients</a:t>
            </a:r>
          </a:p>
        </p:txBody>
      </p:sp>
      <p:grpSp>
        <p:nvGrpSpPr>
          <p:cNvPr id="14" name="2 Grupo"/>
          <p:cNvGrpSpPr/>
          <p:nvPr/>
        </p:nvGrpSpPr>
        <p:grpSpPr>
          <a:xfrm>
            <a:off x="2150729" y="2392241"/>
            <a:ext cx="1735691" cy="360040"/>
            <a:chOff x="708615" y="2180944"/>
            <a:chExt cx="1735691" cy="360040"/>
          </a:xfrm>
        </p:grpSpPr>
        <p:sp>
          <p:nvSpPr>
            <p:cNvPr id="15" name="33 Rectángulo"/>
            <p:cNvSpPr/>
            <p:nvPr/>
          </p:nvSpPr>
          <p:spPr>
            <a:xfrm>
              <a:off x="708615" y="2180944"/>
              <a:ext cx="1735691" cy="3600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>
                <a:latin typeface="VAGRounded-Light" pitchFamily="2" charset="0"/>
              </a:endParaRPr>
            </a:p>
          </p:txBody>
        </p:sp>
        <p:sp>
          <p:nvSpPr>
            <p:cNvPr id="16" name="34 CuadroTexto"/>
            <p:cNvSpPr txBox="1"/>
            <p:nvPr/>
          </p:nvSpPr>
          <p:spPr>
            <a:xfrm>
              <a:off x="925839" y="2222464"/>
              <a:ext cx="12090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a-ES" sz="1400" dirty="0">
                  <a:latin typeface="VAGRounded-Light" pitchFamily="2" charset="0"/>
                </a:rPr>
                <a:t>Seu-e / e</a:t>
              </a:r>
              <a:r>
                <a:rPr lang="ca-ES" sz="1300" dirty="0">
                  <a:latin typeface="VAGRounded-Light" pitchFamily="2" charset="0"/>
                </a:rPr>
                <a:t>TRAM</a:t>
              </a:r>
            </a:p>
          </p:txBody>
        </p:sp>
      </p:grpSp>
      <p:cxnSp>
        <p:nvCxnSpPr>
          <p:cNvPr id="17" name="55 Conector recto de flecha"/>
          <p:cNvCxnSpPr/>
          <p:nvPr/>
        </p:nvCxnSpPr>
        <p:spPr>
          <a:xfrm>
            <a:off x="3408275" y="3540308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70 Conector recto de flecha"/>
          <p:cNvCxnSpPr/>
          <p:nvPr/>
        </p:nvCxnSpPr>
        <p:spPr>
          <a:xfrm flipH="1">
            <a:off x="3385874" y="3976417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72 Conector recto de flecha"/>
          <p:cNvCxnSpPr/>
          <p:nvPr/>
        </p:nvCxnSpPr>
        <p:spPr>
          <a:xfrm>
            <a:off x="5932980" y="3707435"/>
            <a:ext cx="192729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73 Conector recto de flecha"/>
          <p:cNvCxnSpPr/>
          <p:nvPr/>
        </p:nvCxnSpPr>
        <p:spPr>
          <a:xfrm flipH="1">
            <a:off x="5932980" y="3853754"/>
            <a:ext cx="192729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76 Conector recto de flecha"/>
          <p:cNvCxnSpPr/>
          <p:nvPr/>
        </p:nvCxnSpPr>
        <p:spPr>
          <a:xfrm flipH="1">
            <a:off x="2159452" y="3843214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javiermegias.com/wp-content/uploads/2011/10/curso-emprender-en-la-nub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29" y="1178063"/>
            <a:ext cx="1685777" cy="8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85 Conector recto de flecha"/>
          <p:cNvCxnSpPr/>
          <p:nvPr/>
        </p:nvCxnSpPr>
        <p:spPr>
          <a:xfrm>
            <a:off x="4150405" y="2002982"/>
            <a:ext cx="113" cy="104228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88 CuadroTexto"/>
          <p:cNvSpPr txBox="1"/>
          <p:nvPr/>
        </p:nvSpPr>
        <p:spPr>
          <a:xfrm>
            <a:off x="4022475" y="4154341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VAGRounded-Light" pitchFamily="2" charset="0"/>
              </a:rPr>
              <a:t>ACORDS  I  RESOLUCIONS</a:t>
            </a:r>
          </a:p>
        </p:txBody>
      </p:sp>
      <p:cxnSp>
        <p:nvCxnSpPr>
          <p:cNvPr id="30" name="15 Conector recto"/>
          <p:cNvCxnSpPr/>
          <p:nvPr/>
        </p:nvCxnSpPr>
        <p:spPr>
          <a:xfrm>
            <a:off x="3853874" y="3334871"/>
            <a:ext cx="2047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89 Conector recto"/>
          <p:cNvCxnSpPr/>
          <p:nvPr/>
        </p:nvCxnSpPr>
        <p:spPr>
          <a:xfrm>
            <a:off x="3833462" y="4154341"/>
            <a:ext cx="2047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95 Grupo"/>
          <p:cNvGrpSpPr/>
          <p:nvPr/>
        </p:nvGrpSpPr>
        <p:grpSpPr>
          <a:xfrm>
            <a:off x="6130001" y="3930940"/>
            <a:ext cx="1636938" cy="276513"/>
            <a:chOff x="5868986" y="1996850"/>
            <a:chExt cx="683150" cy="490230"/>
          </a:xfrm>
        </p:grpSpPr>
        <p:sp>
          <p:nvSpPr>
            <p:cNvPr id="48" name="96 Rectángulo"/>
            <p:cNvSpPr/>
            <p:nvPr/>
          </p:nvSpPr>
          <p:spPr>
            <a:xfrm>
              <a:off x="5868986" y="1996850"/>
              <a:ext cx="683150" cy="466679"/>
            </a:xfrm>
            <a:prstGeom prst="rect">
              <a:avLst/>
            </a:prstGeom>
            <a:solidFill>
              <a:srgbClr val="FEB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9" name="97 CuadroTexto"/>
            <p:cNvSpPr txBox="1"/>
            <p:nvPr/>
          </p:nvSpPr>
          <p:spPr>
            <a:xfrm>
              <a:off x="5931634" y="2025415"/>
              <a:ext cx="577267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1000" dirty="0">
                  <a:latin typeface="VAGRounded-Light" pitchFamily="2" charset="0"/>
                </a:rPr>
                <a:t>Connector amb </a:t>
              </a:r>
              <a:r>
                <a:rPr lang="ca-ES" sz="1000" dirty="0" err="1">
                  <a:latin typeface="VAGRounded-Light" pitchFamily="2" charset="0"/>
                </a:rPr>
                <a:t>ABSArxiu</a:t>
              </a:r>
              <a:endParaRPr lang="ca-ES" sz="1000" dirty="0">
                <a:latin typeface="VAGRounded-Light" pitchFamily="2" charset="0"/>
              </a:endParaRPr>
            </a:p>
          </p:txBody>
        </p:sp>
      </p:grpSp>
      <p:sp>
        <p:nvSpPr>
          <p:cNvPr id="51" name="57 CuadroTexto"/>
          <p:cNvSpPr txBox="1"/>
          <p:nvPr/>
        </p:nvSpPr>
        <p:spPr>
          <a:xfrm>
            <a:off x="4022753" y="3081067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>
                <a:solidFill>
                  <a:schemeClr val="bg1"/>
                </a:solidFill>
                <a:latin typeface="VAGRounded-Light" pitchFamily="2" charset="0"/>
              </a:rPr>
              <a:t>NOTIFICACIONS / e-</a:t>
            </a:r>
            <a:r>
              <a:rPr lang="ca-ES" sz="1100" dirty="0" err="1">
                <a:solidFill>
                  <a:schemeClr val="bg1"/>
                </a:solidFill>
                <a:latin typeface="VAGRounded-Light" pitchFamily="2" charset="0"/>
              </a:rPr>
              <a:t>Notum</a:t>
            </a:r>
            <a:endParaRPr lang="ca-ES" sz="1100" dirty="0">
              <a:solidFill>
                <a:schemeClr val="bg1"/>
              </a:solidFill>
              <a:latin typeface="VAGRounded-Light" pitchFamily="2" charset="0"/>
            </a:endParaRPr>
          </a:p>
        </p:txBody>
      </p:sp>
      <p:sp>
        <p:nvSpPr>
          <p:cNvPr id="52" name="53 Rectángulo"/>
          <p:cNvSpPr/>
          <p:nvPr/>
        </p:nvSpPr>
        <p:spPr>
          <a:xfrm>
            <a:off x="2590276" y="3297885"/>
            <a:ext cx="792088" cy="2987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 dirty="0">
                <a:solidFill>
                  <a:schemeClr val="lt1"/>
                </a:solidFill>
                <a:latin typeface="VAGRounded-Light" pitchFamily="2" charset="0"/>
              </a:rPr>
              <a:t>Telemàtic</a:t>
            </a:r>
          </a:p>
        </p:txBody>
      </p:sp>
      <p:sp>
        <p:nvSpPr>
          <p:cNvPr id="53" name="58 Rectángulo"/>
          <p:cNvSpPr/>
          <p:nvPr/>
        </p:nvSpPr>
        <p:spPr>
          <a:xfrm>
            <a:off x="2590276" y="3596602"/>
            <a:ext cx="792088" cy="272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sz="1000" dirty="0">
                <a:solidFill>
                  <a:schemeClr val="lt1"/>
                </a:solidFill>
                <a:latin typeface="VAGRounded-Light" pitchFamily="2" charset="0"/>
              </a:rPr>
              <a:t>Registre E/S</a:t>
            </a:r>
          </a:p>
        </p:txBody>
      </p:sp>
      <p:sp>
        <p:nvSpPr>
          <p:cNvPr id="54" name="59 Rectángulo"/>
          <p:cNvSpPr/>
          <p:nvPr/>
        </p:nvSpPr>
        <p:spPr>
          <a:xfrm>
            <a:off x="2591452" y="3869389"/>
            <a:ext cx="792088" cy="28575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>
                <a:solidFill>
                  <a:schemeClr val="lt1"/>
                </a:solidFill>
                <a:latin typeface="VAGRounded-Light" pitchFamily="2" charset="0"/>
              </a:rPr>
              <a:t>Presencial</a:t>
            </a:r>
            <a:endParaRPr lang="ca-ES" sz="1000" dirty="0">
              <a:solidFill>
                <a:schemeClr val="lt1"/>
              </a:solidFill>
              <a:latin typeface="VAGRounded-Light" pitchFamily="2" charset="0"/>
            </a:endParaRPr>
          </a:p>
        </p:txBody>
      </p:sp>
      <p:cxnSp>
        <p:nvCxnSpPr>
          <p:cNvPr id="55" name="60 Conector recto de flecha"/>
          <p:cNvCxnSpPr/>
          <p:nvPr/>
        </p:nvCxnSpPr>
        <p:spPr>
          <a:xfrm rot="16200000" flipH="1">
            <a:off x="2534252" y="3019907"/>
            <a:ext cx="531262" cy="94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66 Conector recto de flecha"/>
          <p:cNvCxnSpPr/>
          <p:nvPr/>
        </p:nvCxnSpPr>
        <p:spPr>
          <a:xfrm rot="5400000" flipH="1" flipV="1">
            <a:off x="2795205" y="3009269"/>
            <a:ext cx="504000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152569" y="293909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Cicle de vida del document electrònic amb SIMPLIFICA i ABSArchivo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95" y="1555511"/>
            <a:ext cx="788947" cy="28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8790515" y="1422569"/>
            <a:ext cx="1937233" cy="745741"/>
            <a:chOff x="9089397" y="4753894"/>
            <a:chExt cx="1937233" cy="745741"/>
          </a:xfrm>
        </p:grpSpPr>
        <p:sp>
          <p:nvSpPr>
            <p:cNvPr id="57" name="74 Rectángulo"/>
            <p:cNvSpPr/>
            <p:nvPr/>
          </p:nvSpPr>
          <p:spPr>
            <a:xfrm>
              <a:off x="9089397" y="4753894"/>
              <a:ext cx="1937233" cy="745741"/>
            </a:xfrm>
            <a:prstGeom prst="rect">
              <a:avLst/>
            </a:prstGeom>
            <a:solidFill>
              <a:srgbClr val="FF9900">
                <a:alpha val="3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1200" dirty="0">
                <a:latin typeface="VAGRounded-Light" pitchFamily="2" charset="0"/>
              </a:endParaRPr>
            </a:p>
          </p:txBody>
        </p:sp>
        <p:sp>
          <p:nvSpPr>
            <p:cNvPr id="58" name="75 CuadroTexto"/>
            <p:cNvSpPr txBox="1"/>
            <p:nvPr/>
          </p:nvSpPr>
          <p:spPr>
            <a:xfrm>
              <a:off x="9302449" y="4816823"/>
              <a:ext cx="16320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dirty="0">
                  <a:latin typeface="VAGRounded-Light" pitchFamily="2" charset="0"/>
                </a:rPr>
                <a:t>Plataforma de custòdia i preservació documental</a:t>
              </a:r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866" y="5247710"/>
              <a:ext cx="909066" cy="202607"/>
            </a:xfrm>
            <a:prstGeom prst="rect">
              <a:avLst/>
            </a:prstGeom>
          </p:spPr>
        </p:pic>
      </p:grpSp>
      <p:grpSp>
        <p:nvGrpSpPr>
          <p:cNvPr id="88" name="Grupo 87"/>
          <p:cNvGrpSpPr/>
          <p:nvPr/>
        </p:nvGrpSpPr>
        <p:grpSpPr>
          <a:xfrm>
            <a:off x="7901806" y="2778293"/>
            <a:ext cx="2640700" cy="1670480"/>
            <a:chOff x="7991859" y="4985502"/>
            <a:chExt cx="2640700" cy="1670480"/>
          </a:xfrm>
        </p:grpSpPr>
        <p:sp>
          <p:nvSpPr>
            <p:cNvPr id="89" name="39 Rectángulo"/>
            <p:cNvSpPr/>
            <p:nvPr/>
          </p:nvSpPr>
          <p:spPr>
            <a:xfrm>
              <a:off x="7991859" y="4985502"/>
              <a:ext cx="2640700" cy="1670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ca-ES" sz="1300" dirty="0">
                <a:latin typeface="VAGRounded-Light" pitchFamily="2" charset="0"/>
              </a:endParaRPr>
            </a:p>
          </p:txBody>
        </p:sp>
        <p:sp>
          <p:nvSpPr>
            <p:cNvPr id="90" name="62 Rectángulo"/>
            <p:cNvSpPr/>
            <p:nvPr/>
          </p:nvSpPr>
          <p:spPr>
            <a:xfrm>
              <a:off x="8162681" y="5352040"/>
              <a:ext cx="1872208" cy="937686"/>
            </a:xfrm>
            <a:prstGeom prst="rect">
              <a:avLst/>
            </a:prstGeom>
            <a:solidFill>
              <a:srgbClr val="FF9900">
                <a:alpha val="3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1200" dirty="0">
                <a:latin typeface="VAGRounded-Light" pitchFamily="2" charset="0"/>
              </a:endParaRPr>
            </a:p>
          </p:txBody>
        </p:sp>
        <p:cxnSp>
          <p:nvCxnSpPr>
            <p:cNvPr id="91" name="65 Conector recto"/>
            <p:cNvCxnSpPr/>
            <p:nvPr/>
          </p:nvCxnSpPr>
          <p:spPr>
            <a:xfrm>
              <a:off x="9257609" y="5353726"/>
              <a:ext cx="0" cy="936000"/>
            </a:xfrm>
            <a:prstGeom prst="line">
              <a:avLst/>
            </a:prstGeom>
            <a:ln w="19050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80 Rectángulo"/>
            <p:cNvSpPr/>
            <p:nvPr/>
          </p:nvSpPr>
          <p:spPr>
            <a:xfrm>
              <a:off x="9949113" y="5809137"/>
              <a:ext cx="505100" cy="53891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ca-ES" sz="1100" dirty="0">
                  <a:solidFill>
                    <a:schemeClr val="tx1"/>
                  </a:solidFill>
                  <a:latin typeface="VAGRounded-Light" pitchFamily="2" charset="0"/>
                </a:rPr>
                <a:t>Mòdul Arxiu</a:t>
              </a:r>
            </a:p>
          </p:txBody>
        </p:sp>
        <p:sp>
          <p:nvSpPr>
            <p:cNvPr id="93" name="63 CuadroTexto"/>
            <p:cNvSpPr txBox="1"/>
            <p:nvPr/>
          </p:nvSpPr>
          <p:spPr>
            <a:xfrm>
              <a:off x="8259364" y="5387291"/>
              <a:ext cx="937320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a-ES" sz="1100" dirty="0">
                  <a:latin typeface="VAGRounded-Light" pitchFamily="2" charset="0"/>
                </a:rPr>
                <a:t>Gestor</a:t>
              </a:r>
            </a:p>
            <a:p>
              <a:pPr algn="ctr"/>
              <a:r>
                <a:rPr lang="ca-ES" sz="1100" dirty="0">
                  <a:latin typeface="VAGRounded-Light" pitchFamily="2" charset="0"/>
                </a:rPr>
                <a:t>Documental</a:t>
              </a:r>
            </a:p>
          </p:txBody>
        </p:sp>
        <p:sp>
          <p:nvSpPr>
            <p:cNvPr id="94" name="64 CuadroTexto"/>
            <p:cNvSpPr txBox="1"/>
            <p:nvPr/>
          </p:nvSpPr>
          <p:spPr>
            <a:xfrm>
              <a:off x="9318535" y="5370976"/>
              <a:ext cx="695008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a-ES" sz="1100" dirty="0">
                  <a:latin typeface="VAGRounded-Light" pitchFamily="2" charset="0"/>
                </a:rPr>
                <a:t>Arxiu </a:t>
              </a:r>
            </a:p>
            <a:p>
              <a:pPr algn="ctr"/>
              <a:r>
                <a:rPr lang="ca-ES" sz="1100" dirty="0">
                  <a:latin typeface="VAGRounded-Light" pitchFamily="2" charset="0"/>
                </a:rPr>
                <a:t>electrònic</a:t>
              </a:r>
            </a:p>
          </p:txBody>
        </p:sp>
        <p:grpSp>
          <p:nvGrpSpPr>
            <p:cNvPr id="95" name="Grupo 94"/>
            <p:cNvGrpSpPr/>
            <p:nvPr/>
          </p:nvGrpSpPr>
          <p:grpSpPr>
            <a:xfrm>
              <a:off x="8520627" y="5823329"/>
              <a:ext cx="441030" cy="394897"/>
              <a:chOff x="9056954" y="4544497"/>
              <a:chExt cx="441030" cy="394897"/>
            </a:xfrm>
          </p:grpSpPr>
          <p:sp>
            <p:nvSpPr>
              <p:cNvPr id="100" name="61 Cilindro"/>
              <p:cNvSpPr/>
              <p:nvPr/>
            </p:nvSpPr>
            <p:spPr>
              <a:xfrm>
                <a:off x="9080771" y="4544497"/>
                <a:ext cx="367161" cy="394897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ca-ES" sz="1000" dirty="0">
                  <a:solidFill>
                    <a:schemeClr val="tx1"/>
                  </a:solidFill>
                  <a:latin typeface="VAGRounded-Light" pitchFamily="2" charset="0"/>
                </a:endParaRPr>
              </a:p>
            </p:txBody>
          </p:sp>
          <p:sp>
            <p:nvSpPr>
              <p:cNvPr id="101" name="77 CuadroTexto"/>
              <p:cNvSpPr txBox="1"/>
              <p:nvPr/>
            </p:nvSpPr>
            <p:spPr>
              <a:xfrm>
                <a:off x="9056954" y="4626595"/>
                <a:ext cx="44103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00" dirty="0">
                    <a:latin typeface="VAGRounded-Light" pitchFamily="2" charset="0"/>
                  </a:rPr>
                  <a:t>DM</a:t>
                </a:r>
              </a:p>
            </p:txBody>
          </p:sp>
        </p:grpSp>
        <p:grpSp>
          <p:nvGrpSpPr>
            <p:cNvPr id="96" name="Grupo 95"/>
            <p:cNvGrpSpPr/>
            <p:nvPr/>
          </p:nvGrpSpPr>
          <p:grpSpPr>
            <a:xfrm>
              <a:off x="9441296" y="5823329"/>
              <a:ext cx="441030" cy="394897"/>
              <a:chOff x="9056954" y="4544497"/>
              <a:chExt cx="441030" cy="394897"/>
            </a:xfrm>
          </p:grpSpPr>
          <p:sp>
            <p:nvSpPr>
              <p:cNvPr id="98" name="61 Cilindro"/>
              <p:cNvSpPr/>
              <p:nvPr/>
            </p:nvSpPr>
            <p:spPr>
              <a:xfrm>
                <a:off x="9080771" y="4544497"/>
                <a:ext cx="367161" cy="394897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ca-ES" sz="1000" dirty="0">
                  <a:solidFill>
                    <a:schemeClr val="tx1"/>
                  </a:solidFill>
                  <a:latin typeface="VAGRounded-Light" pitchFamily="2" charset="0"/>
                </a:endParaRPr>
              </a:p>
            </p:txBody>
          </p:sp>
          <p:sp>
            <p:nvSpPr>
              <p:cNvPr id="99" name="77 CuadroTexto"/>
              <p:cNvSpPr txBox="1"/>
              <p:nvPr/>
            </p:nvSpPr>
            <p:spPr>
              <a:xfrm>
                <a:off x="9056954" y="4626595"/>
                <a:ext cx="44103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300" dirty="0">
                    <a:latin typeface="VAGRounded-Light" pitchFamily="2" charset="0"/>
                  </a:rPr>
                  <a:t>RM</a:t>
                </a:r>
              </a:p>
            </p:txBody>
          </p:sp>
        </p:grpSp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548" y="6304185"/>
              <a:ext cx="921711" cy="333694"/>
            </a:xfrm>
            <a:prstGeom prst="rect">
              <a:avLst/>
            </a:prstGeom>
          </p:spPr>
        </p:pic>
      </p:grpSp>
      <p:sp>
        <p:nvSpPr>
          <p:cNvPr id="102" name="57 CuadroTexto"/>
          <p:cNvSpPr txBox="1"/>
          <p:nvPr/>
        </p:nvSpPr>
        <p:spPr>
          <a:xfrm>
            <a:off x="9658366" y="279954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b="1" dirty="0">
                <a:latin typeface="VAGRounded-Light" pitchFamily="2" charset="0"/>
              </a:rPr>
              <a:t>ABSArchivo</a:t>
            </a:r>
          </a:p>
        </p:txBody>
      </p:sp>
      <p:cxnSp>
        <p:nvCxnSpPr>
          <p:cNvPr id="37" name="71 Conector recto de flecha"/>
          <p:cNvCxnSpPr/>
          <p:nvPr/>
        </p:nvCxnSpPr>
        <p:spPr>
          <a:xfrm flipV="1">
            <a:off x="9558640" y="2231194"/>
            <a:ext cx="0" cy="9055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95 Grupo"/>
          <p:cNvGrpSpPr/>
          <p:nvPr/>
        </p:nvGrpSpPr>
        <p:grpSpPr>
          <a:xfrm>
            <a:off x="9681010" y="2392241"/>
            <a:ext cx="683150" cy="336341"/>
            <a:chOff x="5868986" y="1996851"/>
            <a:chExt cx="683150" cy="336341"/>
          </a:xfrm>
        </p:grpSpPr>
        <p:sp>
          <p:nvSpPr>
            <p:cNvPr id="105" name="96 Rectángulo"/>
            <p:cNvSpPr/>
            <p:nvPr/>
          </p:nvSpPr>
          <p:spPr>
            <a:xfrm>
              <a:off x="5868986" y="1996851"/>
              <a:ext cx="683150" cy="336341"/>
            </a:xfrm>
            <a:prstGeom prst="rect">
              <a:avLst/>
            </a:prstGeom>
            <a:solidFill>
              <a:srgbClr val="FEB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6" name="97 CuadroTexto"/>
            <p:cNvSpPr txBox="1"/>
            <p:nvPr/>
          </p:nvSpPr>
          <p:spPr>
            <a:xfrm>
              <a:off x="5931634" y="2025415"/>
              <a:ext cx="577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1000" dirty="0">
                  <a:latin typeface="VAGRounded-Light" pitchFamily="2" charset="0"/>
                </a:rPr>
                <a:t>Connector amb </a:t>
              </a:r>
              <a:r>
                <a:rPr lang="ca-ES" sz="1000" dirty="0" err="1">
                  <a:latin typeface="VAGRounded-Light" pitchFamily="2" charset="0"/>
                </a:rPr>
                <a:t>iArxiu</a:t>
              </a:r>
              <a:endParaRPr lang="ca-ES" sz="1000" dirty="0">
                <a:latin typeface="VAGRounded-Light" pitchFamily="2" charset="0"/>
              </a:endParaRPr>
            </a:p>
          </p:txBody>
        </p:sp>
      </p:grpSp>
      <p:cxnSp>
        <p:nvCxnSpPr>
          <p:cNvPr id="108" name="55 Conector recto de flecha"/>
          <p:cNvCxnSpPr>
            <a:endCxn id="111" idx="0"/>
          </p:cNvCxnSpPr>
          <p:nvPr/>
        </p:nvCxnSpPr>
        <p:spPr>
          <a:xfrm>
            <a:off x="8672963" y="4994233"/>
            <a:ext cx="3348" cy="82149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70 Conector recto de flecha"/>
          <p:cNvCxnSpPr/>
          <p:nvPr/>
        </p:nvCxnSpPr>
        <p:spPr>
          <a:xfrm flipV="1">
            <a:off x="8518025" y="4975138"/>
            <a:ext cx="0" cy="77785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74 Rectángulo"/>
          <p:cNvSpPr/>
          <p:nvPr/>
        </p:nvSpPr>
        <p:spPr>
          <a:xfrm>
            <a:off x="7900575" y="5829722"/>
            <a:ext cx="1498253" cy="745741"/>
          </a:xfrm>
          <a:prstGeom prst="rect">
            <a:avLst/>
          </a:prstGeom>
          <a:solidFill>
            <a:srgbClr val="FF9900">
              <a:alpha val="3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1200" dirty="0">
              <a:latin typeface="VAGRounded-Light" pitchFamily="2" charset="0"/>
            </a:endParaRPr>
          </a:p>
        </p:txBody>
      </p:sp>
      <p:sp>
        <p:nvSpPr>
          <p:cNvPr id="111" name="75 CuadroTexto"/>
          <p:cNvSpPr txBox="1"/>
          <p:nvPr/>
        </p:nvSpPr>
        <p:spPr>
          <a:xfrm>
            <a:off x="7860271" y="5815723"/>
            <a:ext cx="163207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ca-ES" sz="1100" dirty="0">
                <a:latin typeface="VAGRounded-Light" pitchFamily="2" charset="0"/>
              </a:rPr>
              <a:t>Serveis de completat i resignat</a:t>
            </a:r>
          </a:p>
        </p:txBody>
      </p:sp>
      <p:pic>
        <p:nvPicPr>
          <p:cNvPr id="112" name="Imagen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9638" y="6260609"/>
            <a:ext cx="1000125" cy="238125"/>
          </a:xfrm>
          <a:prstGeom prst="rect">
            <a:avLst/>
          </a:prstGeom>
        </p:spPr>
      </p:pic>
      <p:grpSp>
        <p:nvGrpSpPr>
          <p:cNvPr id="113" name="Grupo 112"/>
          <p:cNvGrpSpPr/>
          <p:nvPr/>
        </p:nvGrpSpPr>
        <p:grpSpPr>
          <a:xfrm>
            <a:off x="8072628" y="4594964"/>
            <a:ext cx="988079" cy="336341"/>
            <a:chOff x="7427052" y="4801701"/>
            <a:chExt cx="988079" cy="336341"/>
          </a:xfrm>
        </p:grpSpPr>
        <p:sp>
          <p:nvSpPr>
            <p:cNvPr id="114" name="96 Rectángulo"/>
            <p:cNvSpPr/>
            <p:nvPr/>
          </p:nvSpPr>
          <p:spPr>
            <a:xfrm>
              <a:off x="7427052" y="4801701"/>
              <a:ext cx="987302" cy="336341"/>
            </a:xfrm>
            <a:prstGeom prst="rect">
              <a:avLst/>
            </a:prstGeom>
            <a:solidFill>
              <a:srgbClr val="FEB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5" name="97 CuadroTexto"/>
            <p:cNvSpPr txBox="1"/>
            <p:nvPr/>
          </p:nvSpPr>
          <p:spPr>
            <a:xfrm>
              <a:off x="7584687" y="4829531"/>
              <a:ext cx="8304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1000" dirty="0">
                  <a:latin typeface="VAGRounded-Light" pitchFamily="2" charset="0"/>
                </a:rPr>
                <a:t>Manteniment de signatures</a:t>
              </a:r>
            </a:p>
          </p:txBody>
        </p:sp>
      </p:grpSp>
      <p:cxnSp>
        <p:nvCxnSpPr>
          <p:cNvPr id="63" name="Conector recto 62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752566" y="707853"/>
            <a:ext cx="8229600" cy="1143000"/>
          </a:xfrm>
        </p:spPr>
        <p:txBody>
          <a:bodyPr/>
          <a:lstStyle/>
          <a:p>
            <a:pPr lvl="0"/>
            <a:r>
              <a:rPr lang="ca-ES" dirty="0">
                <a:latin typeface="VAGRounded-Light" pitchFamily="2" charset="0"/>
              </a:rPr>
              <a:t>Índex</a:t>
            </a:r>
            <a:endParaRPr lang="es-ES" dirty="0">
              <a:latin typeface="VAGRounded-Light" pitchFamily="2" charset="0"/>
            </a:endParaRPr>
          </a:p>
        </p:txBody>
      </p:sp>
      <p:sp>
        <p:nvSpPr>
          <p:cNvPr id="5" name="CuadroTexto 2"/>
          <p:cNvSpPr txBox="1">
            <a:spLocks noGrp="1"/>
          </p:cNvSpPr>
          <p:nvPr>
            <p:ph idx="1"/>
          </p:nvPr>
        </p:nvSpPr>
        <p:spPr>
          <a:xfrm>
            <a:off x="4752566" y="2231130"/>
            <a:ext cx="7210834" cy="310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a-ES" sz="2200" dirty="0" smtClean="0">
                <a:latin typeface="VAGRounded-Light" pitchFamily="2" charset="0"/>
                <a:cs typeface="Arial" panose="020B0604020202020204" pitchFamily="34" charset="0"/>
              </a:rPr>
              <a:t>Principals </a:t>
            </a:r>
            <a:r>
              <a:rPr lang="ca-ES" sz="2200" dirty="0">
                <a:latin typeface="VAGRounded-Light" pitchFamily="2" charset="0"/>
                <a:cs typeface="Arial" panose="020B0604020202020204" pitchFamily="34" charset="0"/>
              </a:rPr>
              <a:t>característiques de SIMPLIFICA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a-ES" sz="2200" dirty="0">
                <a:latin typeface="VAGRounded-Light" pitchFamily="2" charset="0"/>
                <a:cs typeface="Arial" panose="020B0604020202020204" pitchFamily="34" charset="0"/>
              </a:rPr>
              <a:t>Principals característiques </a:t>
            </a:r>
            <a:r>
              <a:rPr lang="ca-ES" sz="2200" dirty="0" err="1">
                <a:latin typeface="VAGRounded-Light" pitchFamily="2" charset="0"/>
                <a:cs typeface="Arial" panose="020B0604020202020204" pitchFamily="34" charset="0"/>
              </a:rPr>
              <a:t>d’ABSArchivo</a:t>
            </a:r>
            <a:endParaRPr lang="ca-ES" sz="2200" dirty="0">
              <a:latin typeface="VAGRounded-Light" pitchFamily="2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a-ES" sz="2200" dirty="0">
                <a:latin typeface="VAGRounded-Light" pitchFamily="2" charset="0"/>
                <a:cs typeface="Arial" panose="020B0604020202020204" pitchFamily="34" charset="0"/>
              </a:rPr>
              <a:t>Gestió del cicle de vida del document electrònic amb SIMPLIFICA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a-ES" sz="2200" dirty="0">
                <a:latin typeface="VAGRounded-Light" pitchFamily="2" charset="0"/>
                <a:cs typeface="Arial" panose="020B0604020202020204" pitchFamily="34" charset="0"/>
              </a:rPr>
              <a:t>Gestió del cicle de vida del document electrònic amb SIMPLIFICA i ABSArchivo</a:t>
            </a:r>
          </a:p>
          <a:p>
            <a:pPr marL="342900" indent="-342900">
              <a:buAutoNum type="arabicPeriod"/>
            </a:pPr>
            <a:r>
              <a:rPr lang="ca-ES" sz="2200" dirty="0">
                <a:latin typeface="VAGRounded-Light" pitchFamily="2" charset="0"/>
                <a:cs typeface="Arial" panose="020B0604020202020204" pitchFamily="34" charset="0"/>
              </a:rPr>
              <a:t>Preguntes</a:t>
            </a:r>
          </a:p>
          <a:p>
            <a:pPr marL="342900" lvl="1" indent="-342900">
              <a:buClr>
                <a:srgbClr val="4DA92C"/>
              </a:buClr>
              <a:buFont typeface="+mj-lt"/>
              <a:buAutoNum type="arabicPeriod" startAt="4"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VAGRounded-Light" pitchFamily="2" charset="0"/>
              <a:cs typeface="Arial" panose="020B0604020202020204" pitchFamily="34" charset="0"/>
            </a:endParaRPr>
          </a:p>
        </p:txBody>
      </p:sp>
      <p:pic>
        <p:nvPicPr>
          <p:cNvPr id="6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8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CuadroTexto"/>
          <p:cNvSpPr txBox="1"/>
          <p:nvPr/>
        </p:nvSpPr>
        <p:spPr>
          <a:xfrm>
            <a:off x="1733377" y="4112320"/>
            <a:ext cx="89863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600" kern="0" dirty="0">
                <a:solidFill>
                  <a:srgbClr val="A80000"/>
                </a:solidFill>
                <a:latin typeface="VAGRounded-Light" pitchFamily="2" charset="0"/>
              </a:rPr>
              <a:t>Plataforma </a:t>
            </a:r>
            <a:r>
              <a:rPr lang="ca-ES" sz="2600" kern="0" dirty="0" err="1">
                <a:solidFill>
                  <a:srgbClr val="A80000"/>
                </a:solidFill>
                <a:latin typeface="VAGRounded-Light" pitchFamily="2" charset="0"/>
              </a:rPr>
              <a:t>cloud</a:t>
            </a:r>
            <a:r>
              <a:rPr lang="ca-ES" sz="2600" kern="0" dirty="0">
                <a:solidFill>
                  <a:srgbClr val="A80000"/>
                </a:solidFill>
                <a:latin typeface="VAGRounded-Light" pitchFamily="2" charset="0"/>
              </a:rPr>
              <a:t> d’administració electrònica que s’adapta fàcilment a l’Organització i permet una gestió completa del cicle de vida dels expedients electrònics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08" y="2007875"/>
            <a:ext cx="4102715" cy="14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742" y="5877582"/>
            <a:ext cx="1093858" cy="7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695386" y="4435009"/>
            <a:ext cx="4405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4000" kern="1000" spc="-160">
                <a:solidFill>
                  <a:srgbClr val="4DA92C"/>
                </a:solidFill>
                <a:latin typeface="Lato" panose="020F0502020204030203"/>
              </a:defRPr>
            </a:lvl1pPr>
            <a:lvl2pPr indent="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2pPr>
            <a:lvl3pPr indent="0">
              <a:spcBef>
                <a:spcPct val="20000"/>
              </a:spcBef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3pPr>
            <a:lvl4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4pPr>
            <a:lvl5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5pPr>
            <a:lvl6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ca-ES" sz="4400" dirty="0">
                <a:latin typeface="VAGRounded-Light" pitchFamily="2" charset="0"/>
              </a:rPr>
              <a:t>Moltes gràcies</a:t>
            </a:r>
          </a:p>
        </p:txBody>
      </p:sp>
      <p:pic>
        <p:nvPicPr>
          <p:cNvPr id="10" name="Picture 6" descr="http://web.aoc.cat/governdigital/wp-content/uploads/sites/5/2014/12/wke-consulto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79" y="5854535"/>
            <a:ext cx="2277900" cy="64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79" y="5854535"/>
            <a:ext cx="2456901" cy="7681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22" y="757029"/>
            <a:ext cx="4102715" cy="14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01316" y="2953929"/>
            <a:ext cx="296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4400" kern="1000" spc="-160">
                <a:solidFill>
                  <a:srgbClr val="4DA92C"/>
                </a:solidFill>
                <a:latin typeface="VAGRounded-Light" pitchFamily="2" charset="0"/>
              </a:defRPr>
            </a:lvl1pPr>
            <a:lvl2pPr indent="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2pPr>
            <a:lvl3pPr indent="0">
              <a:spcBef>
                <a:spcPct val="20000"/>
              </a:spcBef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3pPr>
            <a:lvl4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4pPr>
            <a:lvl5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5pPr>
            <a:lvl6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z="2400" dirty="0"/>
              <a:t>David Sánchez</a:t>
            </a:r>
          </a:p>
          <a:p>
            <a:r>
              <a:rPr lang="ca-ES" sz="2400" dirty="0"/>
              <a:t>dsanchez@absis.es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65741" y="2953928"/>
            <a:ext cx="296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400" kern="1000" spc="-160">
                <a:solidFill>
                  <a:srgbClr val="4DA92C"/>
                </a:solidFill>
                <a:latin typeface="VAGRounded-Light" pitchFamily="2" charset="0"/>
              </a:defRPr>
            </a:lvl1pPr>
            <a:lvl2pPr indent="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2pPr>
            <a:lvl3pPr indent="0">
              <a:spcBef>
                <a:spcPct val="20000"/>
              </a:spcBef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3pPr>
            <a:lvl4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4pPr>
            <a:lvl5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5pPr>
            <a:lvl6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Cindea Saranz</a:t>
            </a:r>
          </a:p>
          <a:p>
            <a:r>
              <a:rPr lang="ca-ES" dirty="0"/>
              <a:t>csaranz@absis.es</a:t>
            </a:r>
          </a:p>
        </p:txBody>
      </p:sp>
    </p:spTree>
    <p:extLst>
      <p:ext uri="{BB962C8B-B14F-4D97-AF65-F5344CB8AC3E}">
        <p14:creationId xmlns:p14="http://schemas.microsoft.com/office/powerpoint/2010/main" val="16393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52657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52657" y="0"/>
            <a:ext cx="7339343" cy="68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1742" y="2910903"/>
            <a:ext cx="5666951" cy="644089"/>
          </a:xfrm>
        </p:spPr>
        <p:txBody>
          <a:bodyPr>
            <a:noAutofit/>
          </a:bodyPr>
          <a:lstStyle/>
          <a:p>
            <a:r>
              <a:rPr lang="es-ES" sz="3900" dirty="0" smtClean="0">
                <a:solidFill>
                  <a:schemeClr val="bg1"/>
                </a:solidFill>
                <a:latin typeface="VAGRounded-Light" pitchFamily="2" charset="0"/>
              </a:rPr>
              <a:t>EL CONSULTOR SIMPLIFICA</a:t>
            </a:r>
            <a:endParaRPr lang="es-ES" sz="3900" dirty="0">
              <a:solidFill>
                <a:schemeClr val="bg1"/>
              </a:solidFill>
              <a:latin typeface="VAGRounded-Light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8" y="3759473"/>
            <a:ext cx="3159658" cy="10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CuadroTexto"/>
          <p:cNvSpPr txBox="1"/>
          <p:nvPr/>
        </p:nvSpPr>
        <p:spPr>
          <a:xfrm>
            <a:off x="1733377" y="4112320"/>
            <a:ext cx="89863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600" kern="0" dirty="0">
                <a:solidFill>
                  <a:srgbClr val="A80000"/>
                </a:solidFill>
                <a:latin typeface="VAGRounded-Light" pitchFamily="2" charset="0"/>
              </a:rPr>
              <a:t>Plataforma </a:t>
            </a:r>
            <a:r>
              <a:rPr lang="ca-ES" sz="2600" kern="0" dirty="0" err="1">
                <a:solidFill>
                  <a:srgbClr val="A80000"/>
                </a:solidFill>
                <a:latin typeface="VAGRounded-Light" pitchFamily="2" charset="0"/>
              </a:rPr>
              <a:t>cloud</a:t>
            </a:r>
            <a:r>
              <a:rPr lang="ca-ES" sz="2600" kern="0" dirty="0">
                <a:solidFill>
                  <a:srgbClr val="A80000"/>
                </a:solidFill>
                <a:latin typeface="VAGRounded-Light" pitchFamily="2" charset="0"/>
              </a:rPr>
              <a:t> d’administració electrònica que s’adapta fàcilment a l’Organització i permet una gestió completa del cicle de vida dels expedients electrònics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08" y="2007875"/>
            <a:ext cx="4102715" cy="14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742" y="5877582"/>
            <a:ext cx="1093858" cy="7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2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52569" y="293909"/>
            <a:ext cx="10344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Esquema general de components de la plataforma </a:t>
            </a:r>
            <a:r>
              <a:rPr lang="ca-ES" sz="2200" dirty="0" smtClean="0">
                <a:latin typeface="VAGRounded-Light" pitchFamily="2" charset="0"/>
              </a:rPr>
              <a:t>EL CONSULTOR  </a:t>
            </a:r>
            <a:r>
              <a:rPr lang="ca-ES" sz="2200" dirty="0">
                <a:latin typeface="VAGRounded-Light" pitchFamily="2" charset="0"/>
              </a:rPr>
              <a:t>SIMPLIFICA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18 Conector recto"/>
          <p:cNvCxnSpPr>
            <a:cxnSpLocks/>
          </p:cNvCxnSpPr>
          <p:nvPr/>
        </p:nvCxnSpPr>
        <p:spPr bwMode="auto">
          <a:xfrm rot="5400000">
            <a:off x="6477132" y="3901743"/>
            <a:ext cx="139676" cy="0"/>
          </a:xfrm>
          <a:prstGeom prst="line">
            <a:avLst/>
          </a:prstGeom>
          <a:noFill/>
          <a:ln w="6350" algn="ctr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54 Conector recto"/>
          <p:cNvCxnSpPr>
            <a:cxnSpLocks/>
          </p:cNvCxnSpPr>
          <p:nvPr/>
        </p:nvCxnSpPr>
        <p:spPr bwMode="auto">
          <a:xfrm rot="5400000">
            <a:off x="5692373" y="3899260"/>
            <a:ext cx="139676" cy="0"/>
          </a:xfrm>
          <a:prstGeom prst="line">
            <a:avLst/>
          </a:prstGeom>
          <a:noFill/>
          <a:ln w="6350" algn="ctr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19 Rectángulo redondeado"/>
          <p:cNvSpPr>
            <a:spLocks/>
          </p:cNvSpPr>
          <p:nvPr/>
        </p:nvSpPr>
        <p:spPr bwMode="auto">
          <a:xfrm>
            <a:off x="1833476" y="3260343"/>
            <a:ext cx="7857460" cy="2234918"/>
          </a:xfrm>
          <a:prstGeom prst="roundRect">
            <a:avLst>
              <a:gd name="adj" fmla="val 8578"/>
            </a:avLst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0" name="27 Rectángulo redondeado"/>
          <p:cNvSpPr>
            <a:spLocks/>
          </p:cNvSpPr>
          <p:nvPr/>
        </p:nvSpPr>
        <p:spPr bwMode="auto">
          <a:xfrm>
            <a:off x="5087041" y="3399849"/>
            <a:ext cx="1935122" cy="1834122"/>
          </a:xfrm>
          <a:prstGeom prst="roundRect">
            <a:avLst>
              <a:gd name="adj" fmla="val 785"/>
            </a:avLst>
          </a:prstGeom>
          <a:ln>
            <a:solidFill>
              <a:srgbClr val="8CAF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2000" dirty="0">
                <a:solidFill>
                  <a:srgbClr val="8CAF47"/>
                </a:solidFill>
                <a:latin typeface="VAGRounded-Bold" pitchFamily="2" charset="0"/>
                <a:cs typeface="Times New Roman"/>
              </a:rPr>
              <a:t>GESTOR D’EXPEDIENTS</a:t>
            </a:r>
          </a:p>
        </p:txBody>
      </p:sp>
      <p:cxnSp>
        <p:nvCxnSpPr>
          <p:cNvPr id="31" name="44 Conector recto de flecha"/>
          <p:cNvCxnSpPr/>
          <p:nvPr/>
        </p:nvCxnSpPr>
        <p:spPr bwMode="auto">
          <a:xfrm>
            <a:off x="5876227" y="2792343"/>
            <a:ext cx="0" cy="468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45 Conector recto de flecha"/>
          <p:cNvCxnSpPr/>
          <p:nvPr/>
        </p:nvCxnSpPr>
        <p:spPr bwMode="auto">
          <a:xfrm flipH="1" flipV="1">
            <a:off x="6163565" y="2770597"/>
            <a:ext cx="0" cy="468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27 Rectángulo redondeado"/>
          <p:cNvSpPr>
            <a:spLocks/>
          </p:cNvSpPr>
          <p:nvPr/>
        </p:nvSpPr>
        <p:spPr bwMode="auto">
          <a:xfrm>
            <a:off x="1982332" y="3399849"/>
            <a:ext cx="2870786" cy="1834122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2000" dirty="0">
                <a:solidFill>
                  <a:schemeClr val="accent6">
                    <a:lumMod val="75000"/>
                  </a:schemeClr>
                </a:solidFill>
                <a:latin typeface="VAGRounded-Light" pitchFamily="2" charset="0"/>
                <a:cs typeface="Times New Roman"/>
              </a:rPr>
              <a:t>SEU ELECTRÒNICA</a:t>
            </a:r>
            <a:endParaRPr lang="ca-ES" sz="2000" kern="0" dirty="0">
              <a:solidFill>
                <a:schemeClr val="accent6">
                  <a:lumMod val="75000"/>
                </a:schemeClr>
              </a:solidFill>
              <a:latin typeface="VAGRounded-Light" pitchFamily="2" charset="0"/>
            </a:endParaRPr>
          </a:p>
        </p:txBody>
      </p:sp>
      <p:sp>
        <p:nvSpPr>
          <p:cNvPr id="34" name="27 Rectángulo redondeado"/>
          <p:cNvSpPr>
            <a:spLocks/>
          </p:cNvSpPr>
          <p:nvPr/>
        </p:nvSpPr>
        <p:spPr bwMode="auto">
          <a:xfrm>
            <a:off x="7256080" y="3392754"/>
            <a:ext cx="2243470" cy="1841217"/>
          </a:xfrm>
          <a:prstGeom prst="roundRect">
            <a:avLst>
              <a:gd name="adj" fmla="val 0"/>
            </a:avLst>
          </a:prstGeom>
          <a:ln>
            <a:solidFill>
              <a:srgbClr val="8CAF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es-ES" sz="2000" dirty="0" err="1">
                <a:solidFill>
                  <a:srgbClr val="8CAF47"/>
                </a:solidFill>
                <a:latin typeface="VAGRounded-Bold" pitchFamily="2" charset="0"/>
                <a:cs typeface="Times New Roman"/>
              </a:rPr>
              <a:t>Mòduls</a:t>
            </a:r>
            <a:endParaRPr lang="ca-ES" sz="2000" dirty="0">
              <a:solidFill>
                <a:srgbClr val="8CAF47"/>
              </a:solidFill>
              <a:latin typeface="VAGRounded-Bold" pitchFamily="2" charset="0"/>
              <a:cs typeface="Times New Roman"/>
            </a:endParaRPr>
          </a:p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2000" dirty="0">
                <a:solidFill>
                  <a:srgbClr val="8CAF47"/>
                </a:solidFill>
                <a:latin typeface="VAGRounded-Bold" pitchFamily="2" charset="0"/>
                <a:cs typeface="Times New Roman"/>
              </a:rPr>
              <a:t>GESTIÓ ADMINISTRATIVA</a:t>
            </a:r>
            <a:endParaRPr lang="ca-ES" sz="2000" kern="0" dirty="0">
              <a:solidFill>
                <a:srgbClr val="8CAF47"/>
              </a:solidFill>
              <a:latin typeface="VAGRounded-Bold" pitchFamily="2" charset="0"/>
            </a:endParaRPr>
          </a:p>
        </p:txBody>
      </p:sp>
      <p:sp>
        <p:nvSpPr>
          <p:cNvPr id="35" name="27 Rectángulo redondeado"/>
          <p:cNvSpPr>
            <a:spLocks/>
          </p:cNvSpPr>
          <p:nvPr/>
        </p:nvSpPr>
        <p:spPr bwMode="auto">
          <a:xfrm>
            <a:off x="1993578" y="3399849"/>
            <a:ext cx="2870786" cy="1834122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endParaRPr lang="ca-ES" sz="2000" kern="0" dirty="0">
              <a:solidFill>
                <a:schemeClr val="accent6">
                  <a:lumMod val="75000"/>
                </a:schemeClr>
              </a:solidFill>
              <a:latin typeface="VAGRounded-Light" pitchFamily="2" charset="0"/>
            </a:endParaRPr>
          </a:p>
        </p:txBody>
      </p:sp>
      <p:sp>
        <p:nvSpPr>
          <p:cNvPr id="36" name="29 Rectángulo redondeado"/>
          <p:cNvSpPr>
            <a:spLocks/>
          </p:cNvSpPr>
          <p:nvPr/>
        </p:nvSpPr>
        <p:spPr bwMode="auto">
          <a:xfrm>
            <a:off x="2057314" y="4395985"/>
            <a:ext cx="828000" cy="691301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es-ES_tradnl" sz="1100" kern="0" dirty="0">
                <a:solidFill>
                  <a:srgbClr val="FFFFFF"/>
                </a:solidFill>
                <a:latin typeface="VAGRounded-Light" pitchFamily="2" charset="0"/>
                <a:cs typeface="Times New Roman"/>
              </a:rPr>
              <a:t>Carpeta </a:t>
            </a:r>
            <a:r>
              <a:rPr lang="ca-ES" sz="1100" kern="0" dirty="0">
                <a:solidFill>
                  <a:srgbClr val="FFFFFF"/>
                </a:solidFill>
                <a:latin typeface="VAGRounded-Light" pitchFamily="2" charset="0"/>
                <a:cs typeface="Times New Roman"/>
              </a:rPr>
              <a:t>ciutadana</a:t>
            </a:r>
          </a:p>
        </p:txBody>
      </p:sp>
      <p:sp>
        <p:nvSpPr>
          <p:cNvPr id="37" name="35 Rectángulo redondeado"/>
          <p:cNvSpPr>
            <a:spLocks/>
          </p:cNvSpPr>
          <p:nvPr/>
        </p:nvSpPr>
        <p:spPr bwMode="auto">
          <a:xfrm>
            <a:off x="2054139" y="3585134"/>
            <a:ext cx="828000" cy="69130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ca-ES" sz="1100" kern="0" dirty="0">
                <a:solidFill>
                  <a:sysClr val="window" lastClr="FFFFFF"/>
                </a:solidFill>
                <a:latin typeface="VAGRounded-Light" pitchFamily="2" charset="0"/>
              </a:rPr>
              <a:t>Validació de documents</a:t>
            </a:r>
          </a:p>
        </p:txBody>
      </p:sp>
      <p:sp>
        <p:nvSpPr>
          <p:cNvPr id="38" name="35 Rectángulo redondeado"/>
          <p:cNvSpPr>
            <a:spLocks/>
          </p:cNvSpPr>
          <p:nvPr/>
        </p:nvSpPr>
        <p:spPr bwMode="auto">
          <a:xfrm>
            <a:off x="3947035" y="3596248"/>
            <a:ext cx="828000" cy="691301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ca-ES" sz="1100" kern="0" dirty="0">
                <a:solidFill>
                  <a:sysClr val="window" lastClr="FFFFFF"/>
                </a:solidFill>
                <a:latin typeface="VAGRounded-Light" pitchFamily="2" charset="0"/>
              </a:rPr>
              <a:t>Registre telemàtic</a:t>
            </a:r>
          </a:p>
        </p:txBody>
      </p:sp>
      <p:sp>
        <p:nvSpPr>
          <p:cNvPr id="39" name="35 Rectángulo redondeado"/>
          <p:cNvSpPr>
            <a:spLocks/>
          </p:cNvSpPr>
          <p:nvPr/>
        </p:nvSpPr>
        <p:spPr bwMode="auto">
          <a:xfrm>
            <a:off x="2989954" y="3597834"/>
            <a:ext cx="878998" cy="691302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anchor="ctr"/>
          <a:lstStyle/>
          <a:p>
            <a:pPr algn="ctr">
              <a:defRPr/>
            </a:pPr>
            <a:r>
              <a:rPr lang="ca-ES" sz="1000" kern="0" dirty="0">
                <a:solidFill>
                  <a:sysClr val="window" lastClr="FFFFFF"/>
                </a:solidFill>
                <a:latin typeface="VAGRounded-Light" pitchFamily="2" charset="0"/>
              </a:rPr>
              <a:t>Notificacions electròniques</a:t>
            </a:r>
          </a:p>
        </p:txBody>
      </p:sp>
      <p:sp>
        <p:nvSpPr>
          <p:cNvPr id="40" name="56 Rectángulo redondeado"/>
          <p:cNvSpPr>
            <a:spLocks/>
          </p:cNvSpPr>
          <p:nvPr/>
        </p:nvSpPr>
        <p:spPr bwMode="auto">
          <a:xfrm>
            <a:off x="2980907" y="4395985"/>
            <a:ext cx="869253" cy="691301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1100" kern="0" dirty="0">
                <a:solidFill>
                  <a:srgbClr val="FFFFFF"/>
                </a:solidFill>
                <a:latin typeface="VAGRounded-Light" pitchFamily="2" charset="0"/>
                <a:cs typeface="Times New Roman"/>
              </a:rPr>
              <a:t>Taulell</a:t>
            </a:r>
          </a:p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1100" kern="0" dirty="0">
                <a:solidFill>
                  <a:srgbClr val="FFFFFF"/>
                </a:solidFill>
                <a:latin typeface="VAGRounded-Light" pitchFamily="2" charset="0"/>
                <a:cs typeface="Times New Roman"/>
              </a:rPr>
              <a:t>d’anuncis</a:t>
            </a:r>
          </a:p>
        </p:txBody>
      </p:sp>
      <p:sp>
        <p:nvSpPr>
          <p:cNvPr id="41" name="29 Rectángulo redondeado"/>
          <p:cNvSpPr>
            <a:spLocks/>
          </p:cNvSpPr>
          <p:nvPr/>
        </p:nvSpPr>
        <p:spPr bwMode="auto">
          <a:xfrm>
            <a:off x="3918311" y="4395985"/>
            <a:ext cx="828000" cy="691301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r>
              <a:rPr lang="ca-ES" sz="1100" kern="0" dirty="0">
                <a:solidFill>
                  <a:srgbClr val="FFFFFF"/>
                </a:solidFill>
                <a:latin typeface="VAGRounded-Light" pitchFamily="2" charset="0"/>
                <a:cs typeface="Times New Roman"/>
              </a:rPr>
              <a:t>Perfil contractant</a:t>
            </a:r>
          </a:p>
        </p:txBody>
      </p:sp>
      <p:sp>
        <p:nvSpPr>
          <p:cNvPr id="42" name="27 Rectángulo redondeado"/>
          <p:cNvSpPr>
            <a:spLocks/>
          </p:cNvSpPr>
          <p:nvPr/>
        </p:nvSpPr>
        <p:spPr bwMode="auto">
          <a:xfrm>
            <a:off x="7247736" y="3392755"/>
            <a:ext cx="2243470" cy="1841217"/>
          </a:xfrm>
          <a:prstGeom prst="roundRect">
            <a:avLst>
              <a:gd name="adj" fmla="val 0"/>
            </a:avLst>
          </a:prstGeom>
          <a:ln>
            <a:solidFill>
              <a:srgbClr val="8CAF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  <a:defRPr/>
            </a:pPr>
            <a:endParaRPr lang="ca-ES" sz="2000" kern="0" dirty="0">
              <a:solidFill>
                <a:srgbClr val="8CAF47"/>
              </a:solidFill>
              <a:latin typeface="VAGRounded-Bold" pitchFamily="2" charset="0"/>
            </a:endParaRPr>
          </a:p>
        </p:txBody>
      </p:sp>
      <p:sp>
        <p:nvSpPr>
          <p:cNvPr id="43" name="59 Rectángulo redondeado"/>
          <p:cNvSpPr>
            <a:spLocks/>
          </p:cNvSpPr>
          <p:nvPr/>
        </p:nvSpPr>
        <p:spPr bwMode="auto">
          <a:xfrm>
            <a:off x="7330899" y="3515825"/>
            <a:ext cx="962674" cy="548357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anchor="ctr"/>
          <a:lstStyle/>
          <a:p>
            <a:pPr algn="ctr">
              <a:defRPr/>
            </a:pP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Acords i Resolucions</a:t>
            </a:r>
          </a:p>
        </p:txBody>
      </p:sp>
      <p:sp>
        <p:nvSpPr>
          <p:cNvPr id="44" name="60 Rectángulo redondeado"/>
          <p:cNvSpPr>
            <a:spLocks/>
          </p:cNvSpPr>
          <p:nvPr/>
        </p:nvSpPr>
        <p:spPr bwMode="auto">
          <a:xfrm>
            <a:off x="8375895" y="3515825"/>
            <a:ext cx="1029640" cy="393023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anchor="ctr"/>
          <a:lstStyle/>
          <a:p>
            <a:pPr algn="ctr">
              <a:defRPr/>
            </a:pP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Gestor de tasques</a:t>
            </a:r>
          </a:p>
        </p:txBody>
      </p:sp>
      <p:sp>
        <p:nvSpPr>
          <p:cNvPr id="45" name="61 Rectángulo redondeado"/>
          <p:cNvSpPr>
            <a:spLocks/>
          </p:cNvSpPr>
          <p:nvPr/>
        </p:nvSpPr>
        <p:spPr bwMode="auto">
          <a:xfrm>
            <a:off x="8368256" y="4483835"/>
            <a:ext cx="1054800" cy="684000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Registre </a:t>
            </a: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d’Entrades</a:t>
            </a:r>
            <a:r>
              <a:rPr lang="es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 i </a:t>
            </a: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Sortides</a:t>
            </a:r>
          </a:p>
        </p:txBody>
      </p:sp>
      <p:sp>
        <p:nvSpPr>
          <p:cNvPr id="46" name="62 Rectángulo redondeado"/>
          <p:cNvSpPr>
            <a:spLocks/>
          </p:cNvSpPr>
          <p:nvPr/>
        </p:nvSpPr>
        <p:spPr bwMode="auto">
          <a:xfrm>
            <a:off x="7338402" y="4152268"/>
            <a:ext cx="962675" cy="472168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s-ES_tradnl" sz="1200" kern="0" dirty="0" err="1">
                <a:solidFill>
                  <a:sysClr val="window" lastClr="FFFFFF"/>
                </a:solidFill>
                <a:latin typeface="VAGRounded-Light" pitchFamily="2" charset="0"/>
              </a:rPr>
              <a:t>Portafir</a:t>
            </a: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mes</a:t>
            </a:r>
          </a:p>
        </p:txBody>
      </p:sp>
      <p:sp>
        <p:nvSpPr>
          <p:cNvPr id="51" name="27 Rectángulo redondeado"/>
          <p:cNvSpPr>
            <a:spLocks/>
          </p:cNvSpPr>
          <p:nvPr/>
        </p:nvSpPr>
        <p:spPr bwMode="auto">
          <a:xfrm>
            <a:off x="5225258" y="1595493"/>
            <a:ext cx="1658688" cy="1156260"/>
          </a:xfrm>
          <a:prstGeom prst="roundRect">
            <a:avLst>
              <a:gd name="adj" fmla="val 21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lnSpc>
                <a:spcPct val="110000"/>
              </a:lnSpc>
              <a:tabLst>
                <a:tab pos="685800" algn="l"/>
              </a:tabLst>
            </a:pPr>
            <a:r>
              <a:rPr lang="es-ES_tradnl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AGRounded-Bold" pitchFamily="2" charset="0"/>
                <a:cs typeface="Times New Roman"/>
              </a:rPr>
              <a:t>Procediments</a:t>
            </a:r>
            <a:r>
              <a:rPr lang="es-ES_tradnl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VAGRounded-Bold" pitchFamily="2" charset="0"/>
                <a:cs typeface="Times New Roman"/>
              </a:rPr>
              <a:t> i plantilles</a:t>
            </a:r>
          </a:p>
        </p:txBody>
      </p:sp>
      <p:grpSp>
        <p:nvGrpSpPr>
          <p:cNvPr id="52" name="24 Grupo"/>
          <p:cNvGrpSpPr/>
          <p:nvPr/>
        </p:nvGrpSpPr>
        <p:grpSpPr>
          <a:xfrm>
            <a:off x="5230383" y="1603464"/>
            <a:ext cx="1658688" cy="1156260"/>
            <a:chOff x="6126617" y="1947697"/>
            <a:chExt cx="1658688" cy="1156260"/>
          </a:xfrm>
        </p:grpSpPr>
        <p:sp>
          <p:nvSpPr>
            <p:cNvPr id="53" name="27 Rectángulo redondeado"/>
            <p:cNvSpPr>
              <a:spLocks/>
            </p:cNvSpPr>
            <p:nvPr/>
          </p:nvSpPr>
          <p:spPr bwMode="auto">
            <a:xfrm>
              <a:off x="6126617" y="1947697"/>
              <a:ext cx="1658688" cy="1156260"/>
            </a:xfrm>
            <a:prstGeom prst="roundRect">
              <a:avLst>
                <a:gd name="adj" fmla="val 211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lnSpc>
                  <a:spcPct val="110000"/>
                </a:lnSpc>
                <a:tabLst>
                  <a:tab pos="685800" algn="l"/>
                </a:tabLst>
              </a:pPr>
              <a:endParaRPr lang="ca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VAGRounded-Bold" pitchFamily="2" charset="0"/>
                <a:cs typeface="Times New Roman"/>
              </a:endParaRPr>
            </a:p>
          </p:txBody>
        </p:sp>
        <p:grpSp>
          <p:nvGrpSpPr>
            <p:cNvPr id="54" name="44 Grupo"/>
            <p:cNvGrpSpPr/>
            <p:nvPr/>
          </p:nvGrpSpPr>
          <p:grpSpPr>
            <a:xfrm>
              <a:off x="6289162" y="1971908"/>
              <a:ext cx="1333598" cy="997289"/>
              <a:chOff x="4193752" y="1956265"/>
              <a:chExt cx="1333598" cy="997289"/>
            </a:xfrm>
          </p:grpSpPr>
          <p:grpSp>
            <p:nvGrpSpPr>
              <p:cNvPr id="55" name="45 Grupo"/>
              <p:cNvGrpSpPr/>
              <p:nvPr/>
            </p:nvGrpSpPr>
            <p:grpSpPr>
              <a:xfrm>
                <a:off x="4305494" y="1956265"/>
                <a:ext cx="1183397" cy="587376"/>
                <a:chOff x="4081256" y="1728456"/>
                <a:chExt cx="1183397" cy="587376"/>
              </a:xfrm>
            </p:grpSpPr>
            <p:sp>
              <p:nvSpPr>
                <p:cNvPr id="57" name="74 Elipse"/>
                <p:cNvSpPr/>
                <p:nvPr/>
              </p:nvSpPr>
              <p:spPr bwMode="auto">
                <a:xfrm>
                  <a:off x="4385645" y="1728456"/>
                  <a:ext cx="600076" cy="5873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ca-ES"/>
                </a:p>
              </p:txBody>
            </p:sp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481" b="43389"/>
                <a:stretch/>
              </p:blipFill>
              <p:spPr bwMode="auto">
                <a:xfrm>
                  <a:off x="4081256" y="1816156"/>
                  <a:ext cx="1183397" cy="3676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752" y="2471545"/>
                <a:ext cx="1333598" cy="482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9" name="60 Rectángulo redondeado"/>
          <p:cNvSpPr>
            <a:spLocks/>
          </p:cNvSpPr>
          <p:nvPr/>
        </p:nvSpPr>
        <p:spPr bwMode="auto">
          <a:xfrm>
            <a:off x="8375895" y="3986516"/>
            <a:ext cx="1033750" cy="447817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anchor="ctr"/>
          <a:lstStyle/>
          <a:p>
            <a:pPr algn="ctr">
              <a:defRPr/>
            </a:pPr>
            <a:r>
              <a:rPr lang="ca-ES" sz="1200" kern="0" dirty="0">
                <a:solidFill>
                  <a:sysClr val="window" lastClr="FFFFFF"/>
                </a:solidFill>
                <a:latin typeface="VAGRounded-Light" pitchFamily="2" charset="0"/>
              </a:rPr>
              <a:t>Notificacions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742767" y="2346036"/>
            <a:ext cx="1250978" cy="914308"/>
            <a:chOff x="6567109" y="2389578"/>
            <a:chExt cx="1250978" cy="914308"/>
          </a:xfrm>
        </p:grpSpPr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7109" y="2389578"/>
              <a:ext cx="1250978" cy="413488"/>
            </a:xfrm>
            <a:prstGeom prst="rect">
              <a:avLst/>
            </a:prstGeom>
          </p:spPr>
        </p:pic>
        <p:cxnSp>
          <p:nvCxnSpPr>
            <p:cNvPr id="61" name="44 Conector recto de flecha"/>
            <p:cNvCxnSpPr/>
            <p:nvPr/>
          </p:nvCxnSpPr>
          <p:spPr bwMode="auto">
            <a:xfrm>
              <a:off x="7050260" y="2835886"/>
              <a:ext cx="0" cy="46800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45 Conector recto de flecha"/>
            <p:cNvCxnSpPr/>
            <p:nvPr/>
          </p:nvCxnSpPr>
          <p:spPr bwMode="auto">
            <a:xfrm flipH="1" flipV="1">
              <a:off x="7337598" y="2814140"/>
              <a:ext cx="0" cy="46800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62 Rectángulo redondeado"/>
          <p:cNvSpPr>
            <a:spLocks/>
          </p:cNvSpPr>
          <p:nvPr/>
        </p:nvSpPr>
        <p:spPr bwMode="auto">
          <a:xfrm>
            <a:off x="7339372" y="4688304"/>
            <a:ext cx="962675" cy="479531"/>
          </a:xfrm>
          <a:prstGeom prst="roundRect">
            <a:avLst/>
          </a:prstGeom>
          <a:solidFill>
            <a:srgbClr val="6D99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s-ES" sz="1200" kern="0" dirty="0" err="1">
                <a:solidFill>
                  <a:sysClr val="window" lastClr="FFFFFF"/>
                </a:solidFill>
                <a:latin typeface="VAGRounded-Light" pitchFamily="2" charset="0"/>
              </a:rPr>
              <a:t>ABSArxiu</a:t>
            </a:r>
            <a:endParaRPr lang="ca-ES" sz="1200" kern="0" dirty="0">
              <a:solidFill>
                <a:sysClr val="window" lastClr="FFFFFF"/>
              </a:solidFill>
              <a:latin typeface="VAGRounded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667042" y="1014249"/>
            <a:ext cx="106536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a-ES" sz="2200" dirty="0">
                <a:latin typeface="VAGRounded-Light" pitchFamily="2" charset="0"/>
              </a:rPr>
              <a:t>Inclou l’accés al </a:t>
            </a:r>
            <a:r>
              <a:rPr lang="ca-ES" sz="2200" dirty="0" err="1">
                <a:latin typeface="VAGRounded-Light" pitchFamily="2" charset="0"/>
              </a:rPr>
              <a:t>repositori</a:t>
            </a:r>
            <a:r>
              <a:rPr lang="ca-ES" sz="2200" dirty="0">
                <a:latin typeface="VAGRounded-Light" pitchFamily="2" charset="0"/>
              </a:rPr>
              <a:t> de </a:t>
            </a:r>
            <a:r>
              <a:rPr lang="ca-ES" sz="2200" b="1" dirty="0">
                <a:latin typeface="VAGRounded-Light" pitchFamily="2" charset="0"/>
              </a:rPr>
              <a:t>continguts</a:t>
            </a:r>
            <a:r>
              <a:rPr lang="ca-ES" sz="2200" dirty="0">
                <a:latin typeface="VAGRounded-Light" pitchFamily="2" charset="0"/>
              </a:rPr>
              <a:t> </a:t>
            </a:r>
            <a:r>
              <a:rPr lang="ca-ES" sz="2200" b="1" dirty="0">
                <a:latin typeface="VAGRounded-Light" pitchFamily="2" charset="0"/>
              </a:rPr>
              <a:t>de </a:t>
            </a:r>
            <a:r>
              <a:rPr lang="ca-ES" sz="2200" dirty="0">
                <a:latin typeface="VAGRounded-Bold" pitchFamily="2" charset="0"/>
              </a:rPr>
              <a:t>EL CONSULTOR DE LOS AYUNTAMIENTOS </a:t>
            </a:r>
            <a:r>
              <a:rPr lang="ca-ES" sz="2200" dirty="0">
                <a:latin typeface="VAGRounded-Light" pitchFamily="2" charset="0"/>
              </a:rPr>
              <a:t>(procediments, plantilles, legislació, sentències, jurisprudència)</a:t>
            </a:r>
          </a:p>
          <a:p>
            <a:pPr marL="285750" indent="-285750">
              <a:buFontTx/>
              <a:buChar char="-"/>
              <a:defRPr/>
            </a:pPr>
            <a:endParaRPr lang="ca-ES" dirty="0"/>
          </a:p>
          <a:p>
            <a:pPr marL="285750" indent="-285750">
              <a:buFontTx/>
              <a:buChar char="-"/>
              <a:defRPr/>
            </a:pPr>
            <a:endParaRPr lang="ca-ES" kern="0" dirty="0">
              <a:solidFill>
                <a:srgbClr val="000000"/>
              </a:solidFill>
              <a:latin typeface="VAGRounded-Light" pitchFamily="2" charset="0"/>
            </a:endParaRPr>
          </a:p>
          <a:p>
            <a:pPr marL="285750" indent="-285750">
              <a:buFontTx/>
              <a:buChar char="-"/>
              <a:defRPr/>
            </a:pPr>
            <a:endParaRPr lang="ca-ES" kern="0" dirty="0">
              <a:solidFill>
                <a:srgbClr val="000000"/>
              </a:solidFill>
              <a:latin typeface="VAGRounded-Light" pitchFamily="2" charset="0"/>
            </a:endParaRPr>
          </a:p>
          <a:p>
            <a:pPr marL="285750" indent="-285750">
              <a:buFontTx/>
              <a:buChar char="-"/>
              <a:defRPr/>
            </a:pPr>
            <a:endParaRPr lang="ca-ES" kern="0" dirty="0">
              <a:solidFill>
                <a:srgbClr val="000000"/>
              </a:solidFill>
              <a:latin typeface="VAGRounded-Light" pitchFamily="2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a-ES" sz="2200" kern="0" dirty="0">
                <a:solidFill>
                  <a:srgbClr val="000000"/>
                </a:solidFill>
                <a:latin typeface="VAGRounded-Light" pitchFamily="2" charset="0"/>
              </a:rPr>
              <a:t>Incorpora el </a:t>
            </a:r>
            <a:r>
              <a:rPr lang="ca-ES" sz="2200" kern="0" dirty="0">
                <a:solidFill>
                  <a:srgbClr val="000000"/>
                </a:solidFill>
                <a:latin typeface="VAGRounded-Bold" pitchFamily="2" charset="0"/>
              </a:rPr>
              <a:t>Gestor d’expedients d’ABSIS </a:t>
            </a:r>
            <a:r>
              <a:rPr lang="ca-ES" sz="2200" kern="0" dirty="0">
                <a:solidFill>
                  <a:srgbClr val="000000"/>
                </a:solidFill>
                <a:latin typeface="VAGRounded-Light" pitchFamily="2" charset="0"/>
              </a:rPr>
              <a:t>que permet 3 modalitats de tramitació:</a:t>
            </a:r>
          </a:p>
          <a:p>
            <a:pPr>
              <a:defRPr/>
            </a:pPr>
            <a:endParaRPr lang="ca-ES" kern="0" dirty="0">
              <a:solidFill>
                <a:srgbClr val="000000"/>
              </a:solidFill>
              <a:latin typeface="VAGRounded-Light" pitchFamily="2" charset="0"/>
            </a:endParaRPr>
          </a:p>
          <a:p>
            <a:pPr>
              <a:defRPr/>
            </a:pPr>
            <a:endParaRPr lang="ca-ES" kern="0" dirty="0">
              <a:solidFill>
                <a:srgbClr val="000000"/>
              </a:solidFill>
              <a:latin typeface="VAGRounded-Light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22504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Principals característiques de la plataforma SIMPLIFICA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95" y="1809190"/>
            <a:ext cx="719138" cy="7243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046" y="2533537"/>
            <a:ext cx="885825" cy="7351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28" y="1812756"/>
            <a:ext cx="747959" cy="7243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7742" y="5877582"/>
            <a:ext cx="1093858" cy="784724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06183757"/>
              </p:ext>
            </p:extLst>
          </p:nvPr>
        </p:nvGraphicFramePr>
        <p:xfrm>
          <a:off x="1556753" y="3401748"/>
          <a:ext cx="8128000" cy="32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3" name="Conector recto 12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Principals característiques de la plataforma SIMPLIFICA</a:t>
            </a:r>
          </a:p>
        </p:txBody>
      </p:sp>
      <p:pic>
        <p:nvPicPr>
          <p:cNvPr id="8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37273515"/>
              </p:ext>
            </p:extLst>
          </p:nvPr>
        </p:nvGraphicFramePr>
        <p:xfrm>
          <a:off x="135516" y="743571"/>
          <a:ext cx="1188307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2281553"/>
            <a:ext cx="3594248" cy="128536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09" y="2296017"/>
            <a:ext cx="3592800" cy="12030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53" y="5443538"/>
            <a:ext cx="3592800" cy="10967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62" y="5453471"/>
            <a:ext cx="856495" cy="25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27" y="5775841"/>
            <a:ext cx="660984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 bwMode="auto">
          <a:xfrm>
            <a:off x="7747592" y="5443538"/>
            <a:ext cx="856800" cy="27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71" y="5775841"/>
            <a:ext cx="728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8" y="6080029"/>
            <a:ext cx="182400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51" y="5443538"/>
            <a:ext cx="60808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62" y="5767000"/>
            <a:ext cx="8984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76" y="6414285"/>
            <a:ext cx="102343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Resultado de imagen de icono multidispositiv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7" y="2219538"/>
            <a:ext cx="2256371" cy="13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4" descr="Resultado de imagen de multinaveg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16" descr="Resultado de imagen de multinavegad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18" descr="Resultado de imagen de multinaveg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77" y="2588286"/>
            <a:ext cx="978627" cy="978627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Principals característiques de la plataforma SIMPLIFICA</a:t>
            </a:r>
          </a:p>
        </p:txBody>
      </p:sp>
      <p:pic>
        <p:nvPicPr>
          <p:cNvPr id="8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89036771"/>
              </p:ext>
            </p:extLst>
          </p:nvPr>
        </p:nvGraphicFramePr>
        <p:xfrm>
          <a:off x="6550924" y="1016758"/>
          <a:ext cx="5431809" cy="584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34630993"/>
              </p:ext>
            </p:extLst>
          </p:nvPr>
        </p:nvGraphicFramePr>
        <p:xfrm>
          <a:off x="136477" y="1016758"/>
          <a:ext cx="6145790" cy="584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42" y="84244"/>
            <a:ext cx="1314258" cy="6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8" y="818707"/>
            <a:ext cx="11682848" cy="592233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6477" y="276966"/>
            <a:ext cx="857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200" dirty="0">
                <a:latin typeface="VAGRounded-Light" pitchFamily="2" charset="0"/>
              </a:rPr>
              <a:t>Model de Quadre de classificació </a:t>
            </a:r>
            <a:r>
              <a:rPr lang="ca-ES" sz="2200" dirty="0" smtClean="0">
                <a:latin typeface="VAGRounded-Light" pitchFamily="2" charset="0"/>
              </a:rPr>
              <a:t>documental a “n” nivells </a:t>
            </a:r>
            <a:r>
              <a:rPr lang="ca-ES" sz="2200" dirty="0">
                <a:latin typeface="VAGRounded-Light" pitchFamily="2" charset="0"/>
              </a:rPr>
              <a:t>(GENCAT)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0" y="724796"/>
            <a:ext cx="12192000" cy="0"/>
          </a:xfrm>
          <a:prstGeom prst="line">
            <a:avLst/>
          </a:prstGeom>
          <a:ln w="28575">
            <a:solidFill>
              <a:srgbClr val="89AD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D3E4F83530694A87BD024001F781ED" ma:contentTypeVersion="1" ma:contentTypeDescription="Crear nuevo documento." ma:contentTypeScope="" ma:versionID="192161bd7d8fb28105420c0022552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D919C-5780-4F84-8E14-C01A7CC9C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EA04CA-E25B-4296-B732-FBF225D3E429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959333-1075-4437-9214-5E0C4799C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707</Words>
  <Application>Microsoft Office PowerPoint</Application>
  <PresentationFormat>Panorámica</PresentationFormat>
  <Paragraphs>136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VAGRounded-Bold</vt:lpstr>
      <vt:lpstr>Calibri Light</vt:lpstr>
      <vt:lpstr>VAGRounded-Light</vt:lpstr>
      <vt:lpstr>Calibri</vt:lpstr>
      <vt:lpstr>Times New Roman</vt:lpstr>
      <vt:lpstr>Tema de Office</vt:lpstr>
      <vt:lpstr>LA GESTIÓ DEL DOCUMENT ELECTRÒNIC: DES DEL REGISTRE A L’ARXIU</vt:lpstr>
      <vt:lpstr>Índex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 Carmen Sanabria</dc:creator>
  <cp:lastModifiedBy>David Sanchez</cp:lastModifiedBy>
  <cp:revision>193</cp:revision>
  <cp:lastPrinted>2016-06-13T16:13:57Z</cp:lastPrinted>
  <dcterms:created xsi:type="dcterms:W3CDTF">2016-06-07T08:08:20Z</dcterms:created>
  <dcterms:modified xsi:type="dcterms:W3CDTF">2017-05-04T08:29:22Z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0x010100DCD3E4F83530694A87BD024001F781ED</vt:lpwstr>
  </property>
</Properties>
</file>