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61" r:id="rId3"/>
    <p:sldId id="263" r:id="rId4"/>
    <p:sldId id="268" r:id="rId5"/>
    <p:sldId id="267" r:id="rId6"/>
    <p:sldId id="269" r:id="rId7"/>
    <p:sldId id="270" r:id="rId8"/>
    <p:sldId id="276" r:id="rId9"/>
    <p:sldId id="280" r:id="rId10"/>
    <p:sldId id="279" r:id="rId11"/>
    <p:sldId id="277" r:id="rId12"/>
    <p:sldId id="281" r:id="rId13"/>
    <p:sldId id="275" r:id="rId14"/>
    <p:sldId id="258" r:id="rId15"/>
  </p:sldIdLst>
  <p:sldSz cx="9144000" cy="5143500" type="screen16x9"/>
  <p:notesSz cx="6794500" cy="9906000"/>
  <p:defaultTextStyle>
    <a:defPPr>
      <a:defRPr lang="es-ES_trad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7"/>
    <p:restoredTop sz="80109" autoAdjust="0"/>
  </p:normalViewPr>
  <p:slideViewPr>
    <p:cSldViewPr snapToGrid="0" snapToObjects="1">
      <p:cViewPr varScale="1">
        <p:scale>
          <a:sx n="77" d="100"/>
          <a:sy n="77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18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621DE-3892-4170-B9C1-A43B0E28E3F4}" type="datetimeFigureOut">
              <a:rPr lang="ca-ES" smtClean="0"/>
              <a:t>04/05/2017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C8710-6EC4-4D54-9C67-5C789A3D949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5643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5450" y="1256911"/>
            <a:ext cx="5943600" cy="33432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C8710-6EC4-4D54-9C67-5C789A3D9492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40441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87325" y="379413"/>
            <a:ext cx="4945063" cy="27828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186611" y="3657600"/>
            <a:ext cx="6606317" cy="4431653"/>
          </a:xfrm>
        </p:spPr>
        <p:txBody>
          <a:bodyPr/>
          <a:lstStyle/>
          <a:p>
            <a:endParaRPr lang="ca-E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C8710-6EC4-4D54-9C67-5C789A3D9492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21963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sz="24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C8710-6EC4-4D54-9C67-5C789A3D9492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79646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C8710-6EC4-4D54-9C67-5C789A3D9492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92121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5450" y="305189"/>
            <a:ext cx="4109228" cy="2311441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149290" y="3031767"/>
            <a:ext cx="6219760" cy="3900488"/>
          </a:xfrm>
        </p:spPr>
        <p:txBody>
          <a:bodyPr/>
          <a:lstStyle/>
          <a:p>
            <a:endParaRPr lang="ca-ES" sz="180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C8710-6EC4-4D54-9C67-5C789A3D9492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6535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C8710-6EC4-4D54-9C67-5C789A3D9492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8553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5450" y="510462"/>
            <a:ext cx="5943600" cy="33432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ca-ES" sz="12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44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5450" y="491801"/>
            <a:ext cx="5943600" cy="33432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79450" y="4412699"/>
            <a:ext cx="5435600" cy="3900488"/>
          </a:xfrm>
        </p:spPr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19628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82756"/>
            <a:ext cx="5943600" cy="3343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Contenidor de notes 2"/>
          <p:cNvSpPr>
            <a:spLocks noGrp="1"/>
          </p:cNvSpPr>
          <p:nvPr>
            <p:ph type="body" idx="1"/>
          </p:nvPr>
        </p:nvSpPr>
        <p:spPr bwMode="auto">
          <a:xfrm>
            <a:off x="679450" y="4506005"/>
            <a:ext cx="5435600" cy="39004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ca-ES" dirty="0" smtClean="0"/>
          </a:p>
        </p:txBody>
      </p:sp>
      <p:sp>
        <p:nvSpPr>
          <p:cNvPr id="33796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338" indent="-220576" defTabSz="441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490" indent="-220576" defTabSz="441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642" indent="-220576" defTabSz="441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794" indent="-220576" defTabSz="441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7CE3083-D8D5-4F41-9855-AABA13BC35AC}" type="slidenum">
              <a:rPr lang="ca-ES" altLang="ca-ES"/>
              <a:pPr eaLnBrk="1" hangingPunct="1"/>
              <a:t>4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88659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sz="20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C8710-6EC4-4D54-9C67-5C789A3D9492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63924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4023" y="361172"/>
            <a:ext cx="5943600" cy="3343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Contenidor de notes 2"/>
          <p:cNvSpPr>
            <a:spLocks noGrp="1"/>
          </p:cNvSpPr>
          <p:nvPr>
            <p:ph type="body" idx="1"/>
          </p:nvPr>
        </p:nvSpPr>
        <p:spPr bwMode="auto">
          <a:xfrm>
            <a:off x="242596" y="4114119"/>
            <a:ext cx="6126454" cy="39004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ca-ES" dirty="0" smtClean="0">
              <a:solidFill>
                <a:schemeClr val="tx1"/>
              </a:solidFill>
            </a:endParaRPr>
          </a:p>
        </p:txBody>
      </p:sp>
      <p:sp>
        <p:nvSpPr>
          <p:cNvPr id="34820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338" indent="-220576" defTabSz="441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490" indent="-220576" defTabSz="441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642" indent="-220576" defTabSz="441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794" indent="-220576" defTabSz="441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9200CBA-707B-4482-89FC-B4C9924B6D52}" type="slidenum">
              <a:rPr lang="ca-ES" altLang="ca-ES"/>
              <a:pPr eaLnBrk="1" hangingPunct="1"/>
              <a:t>6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125680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342511"/>
            <a:ext cx="5943600" cy="3343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Contenidor de notes 2"/>
          <p:cNvSpPr>
            <a:spLocks noGrp="1"/>
          </p:cNvSpPr>
          <p:nvPr>
            <p:ph type="body" idx="1"/>
          </p:nvPr>
        </p:nvSpPr>
        <p:spPr bwMode="auto">
          <a:xfrm>
            <a:off x="130629" y="3964832"/>
            <a:ext cx="6662299" cy="3900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z="1000" dirty="0" smtClean="0"/>
          </a:p>
        </p:txBody>
      </p:sp>
      <p:sp>
        <p:nvSpPr>
          <p:cNvPr id="3584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6338" indent="-220576" defTabSz="441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7490" indent="-220576" defTabSz="441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8642" indent="-220576" defTabSz="441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794" indent="-220576" defTabSz="4411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626091C-EC91-444E-B32F-15C81DF2F1A8}" type="slidenum">
              <a:rPr lang="ca-ES" altLang="ca-ES"/>
              <a:pPr eaLnBrk="1" hangingPunct="1"/>
              <a:t>7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934259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5450" y="249238"/>
            <a:ext cx="3624263" cy="2038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126638" y="2463281"/>
            <a:ext cx="6363478" cy="4485658"/>
          </a:xfrm>
        </p:spPr>
        <p:txBody>
          <a:bodyPr/>
          <a:lstStyle/>
          <a:p>
            <a:endParaRPr lang="ca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C8710-6EC4-4D54-9C67-5C789A3D9492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4908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87325" y="379413"/>
            <a:ext cx="4945063" cy="27828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186611" y="3657600"/>
            <a:ext cx="6606317" cy="4431653"/>
          </a:xfrm>
        </p:spPr>
        <p:txBody>
          <a:bodyPr/>
          <a:lstStyle/>
          <a:p>
            <a:endParaRPr lang="ca-ES" sz="20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C8710-6EC4-4D54-9C67-5C789A3D9492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7621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150-B8FC-5748-9C4D-92F9805E3471}" type="datetimeFigureOut">
              <a:rPr lang="es-ES_tradnl" smtClean="0"/>
              <a:t>04/05/2017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276D-446B-2C4A-9D01-3A944FE3CE1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150-B8FC-5748-9C4D-92F9805E3471}" type="datetimeFigureOut">
              <a:rPr lang="es-ES_tradnl" smtClean="0"/>
              <a:t>04/05/2017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276D-446B-2C4A-9D01-3A944FE3CE1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150-B8FC-5748-9C4D-92F9805E3471}" type="datetimeFigureOut">
              <a:rPr lang="es-ES_tradnl" smtClean="0"/>
              <a:t>04/05/2017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276D-446B-2C4A-9D01-3A944FE3CE1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150-B8FC-5748-9C4D-92F9805E3471}" type="datetimeFigureOut">
              <a:rPr lang="es-ES_tradnl" smtClean="0"/>
              <a:t>04/05/2017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276D-446B-2C4A-9D01-3A944FE3CE1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150-B8FC-5748-9C4D-92F9805E3471}" type="datetimeFigureOut">
              <a:rPr lang="es-ES_tradnl" smtClean="0"/>
              <a:t>04/05/2017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276D-446B-2C4A-9D01-3A944FE3CE1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150-B8FC-5748-9C4D-92F9805E3471}" type="datetimeFigureOut">
              <a:rPr lang="es-ES_tradnl" smtClean="0"/>
              <a:t>04/05/2017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276D-446B-2C4A-9D01-3A944FE3CE1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150-B8FC-5748-9C4D-92F9805E3471}" type="datetimeFigureOut">
              <a:rPr lang="es-ES_tradnl" smtClean="0"/>
              <a:t>04/05/2017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276D-446B-2C4A-9D01-3A944FE3CE1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150-B8FC-5748-9C4D-92F9805E3471}" type="datetimeFigureOut">
              <a:rPr lang="es-ES_tradnl" smtClean="0"/>
              <a:t>04/05/2017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276D-446B-2C4A-9D01-3A944FE3CE1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150-B8FC-5748-9C4D-92F9805E3471}" type="datetimeFigureOut">
              <a:rPr lang="es-ES_tradnl" smtClean="0"/>
              <a:t>04/05/2017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276D-446B-2C4A-9D01-3A944FE3CE1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150-B8FC-5748-9C4D-92F9805E3471}" type="datetimeFigureOut">
              <a:rPr lang="es-ES_tradnl" smtClean="0"/>
              <a:t>04/05/2017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276D-446B-2C4A-9D01-3A944FE3CE1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150-B8FC-5748-9C4D-92F9805E3471}" type="datetimeFigureOut">
              <a:rPr lang="es-ES_tradnl" smtClean="0"/>
              <a:t>04/05/2017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276D-446B-2C4A-9D01-3A944FE3CE1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8E150-B8FC-5748-9C4D-92F9805E3471}" type="datetimeFigureOut">
              <a:rPr lang="es-ES_tradnl" smtClean="0"/>
              <a:t>04/05/2017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7276D-446B-2C4A-9D01-3A944FE3CE1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914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oc.cat/serveis-aoc/e-set/" TargetMode="External"/><Relationship Id="rId4" Type="http://schemas.openxmlformats.org/officeDocument/2006/relationships/hyperlink" Target="mailto:ffarriol@aoc.c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amymctigu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5.png@01D26C0D.D9A85CB0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flickr.com/photos/jetherio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5.png@01D26C0D.D9A85CB0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7354" y="1817848"/>
            <a:ext cx="6305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smtClean="0">
                <a:latin typeface="Arial" charset="0"/>
                <a:ea typeface="Arial" charset="0"/>
                <a:cs typeface="Arial" charset="0"/>
              </a:rPr>
              <a:t>e-SET</a:t>
            </a:r>
            <a:r>
              <a:rPr lang="ca-ES" sz="2400" b="1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ca-ES" sz="2400" b="1" dirty="0" smtClean="0">
                <a:latin typeface="Arial" charset="0"/>
                <a:ea typeface="Arial" charset="0"/>
                <a:cs typeface="Arial" charset="0"/>
              </a:rPr>
              <a:t>un </a:t>
            </a:r>
            <a:r>
              <a:rPr lang="ca-ES" sz="2400" b="1" dirty="0">
                <a:latin typeface="Arial" charset="0"/>
                <a:ea typeface="Arial" charset="0"/>
                <a:cs typeface="Arial" charset="0"/>
              </a:rPr>
              <a:t>camí per a fomentar la @transformació eficient dels </a:t>
            </a:r>
            <a:r>
              <a:rPr lang="ca-ES" sz="2400" b="1" dirty="0" smtClean="0">
                <a:latin typeface="Arial" charset="0"/>
                <a:ea typeface="Arial" charset="0"/>
                <a:cs typeface="Arial" charset="0"/>
              </a:rPr>
              <a:t>ajuntaments </a:t>
            </a:r>
            <a:endParaRPr lang="ca-ES" sz="24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ES_tradnl" sz="2400" b="1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s-ES_tradnl" sz="2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Ferran Farriol Vilà</a:t>
            </a:r>
          </a:p>
          <a:p>
            <a:pPr algn="ctr"/>
            <a:r>
              <a:rPr lang="es-ES_tradnl" sz="2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Consorci AOC</a:t>
            </a:r>
            <a:endParaRPr lang="es-ES_tradnl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7"/>
          <p:cNvSpPr txBox="1">
            <a:spLocks/>
          </p:cNvSpPr>
          <p:nvPr/>
        </p:nvSpPr>
        <p:spPr>
          <a:xfrm>
            <a:off x="-1283149" y="116375"/>
            <a:ext cx="10664461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ca-ES" sz="2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ítol 7"/>
          <p:cNvSpPr txBox="1">
            <a:spLocks/>
          </p:cNvSpPr>
          <p:nvPr/>
        </p:nvSpPr>
        <p:spPr>
          <a:xfrm>
            <a:off x="0" y="33468"/>
            <a:ext cx="10664461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a-ES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ca-E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</a:t>
            </a:r>
            <a:r>
              <a:rPr lang="ca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Normalitzem la nomenclatura dels fitxers</a:t>
            </a:r>
            <a:endParaRPr lang="ca-E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a-ES" sz="2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AutoShape 4" descr="data:image/png;base64,iVBORw0KGgoAAAANSUhEUgAABAAAAAMACAYAAAC6uhUNAAAgAElEQVR4XuzdCXgVRbr/8TcrISQkYQcBMWyyCwiisojIAALqiOh/dNxGxg31CgrqdV/GBXAXt8F1ZnAU0HFBQUAUBFEUZFfZlH1PQkJIQkj+z9veMAFOcrq6zzk55/S3n2eeO3esqq76VGeeqd+pro4pLS0tFS4EEEAAAQQQQAABBBBAAAEEEIhqgRgCgKieXwaHAAIIIIAAAggggAACCCCAgCVAAMCD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sYCxft3SNG2ZVK0a60czt0pJQW5Unq4SEoPHzqmrRiJSUiSmNh4iatRW+LSGkq1Bm0lsVEHiU2sYXxfKiCAAAIIIIAAAgg4FyAAcG5HTQQQQMA7AqWlUrRnneT/NEsO7fpZSory3Y09JkbikmtJUtNuktz6HImtnuauPRE5sPozyVv2vut2gtVAUrPTJe30v1TYfMnBbNk3Z4IVqITqiolLkJi4RImJT5S4lLoSl9ZIEus0dxzQ5HzzuhT8+k2ouh+Q+yTUbSG1zrkjIG3RCAIIIIAAAuEuQAAQ7jNE/xBAAIGqFCgtlYPr51mL68MH9olIacB7o7sDEhu2ldRTL7NCAacXAYBTOR/1NKCpUUeqt+htBTQ6R3YuAgA7SpRBAAEEEECg6gQIAKrOnjsjgAACYS1QtH2V7F/8Dzl8YG9I+hkTX81abKZ0OF8kJsb4ngQAxmS2KuirG6ldL5VqJ3T0W54AwC8RBRBAAAEEEKhSAQKAKuXn5ggggED4CZSWFEvu95OlYOM3ov8+tFeMVGvUXmr2+IvEVksxujUBgBGXUWHdAZDcdpCktB9aaThDAGDESmEEEEAAAQRCLkAAEHJybogAAgiEr0BJYZ7sX/S6FG5bGZTt/nZHnlCnuaT3vMHobAACALu6DsvFxEpK+yFSQ0OACi4CAIe2VEMAAQQQQCBEAgQAIYLmNggggEC4C5QWF0r2V89L0a6fw6KrifVaS3qfm0VfDbBzEQDYUXJXRr/okHb6CKl2QiefDREAuPOlNgIIIIAAAsEWIAAItjDtI4AAAhEgEG6L/9/JYiTppB6SdtrVts4EIAAIzYOWUKuZZPS73WcwQwAQmjngLggggAACCDgVIABwKkc9BBBAIIoE8pb/xzrpX0pLwmpU+ut/zW5/lqRmPfz2iwDAL1FACuh5AKndLpfqmWcc1x4BQECIaQQBBBBAAIGgCRAABI2WhhFAAIHIECjcukxyvpkkpYcKwrLD8TUbSsbZoyW2enql/SMACN30JTZoKxln3XrczgwCgNDNAXdCAAEEEEDAiQABgBM16iCAAAJRIqBb/7O+fEYO7V4XxiOKkRptBkjKKcMIAMJklmKrp0nG2beJhjPlLwKAMJkguoEAAggggEAFAgQAPBoIIICAhwUOrpsnuT+84/pzf/rJvqQTu1v/ik9vbL0frp8QLM7aLAW/LpKC3xZLSWGuY+m4lDqScfbtot+kr+hiB4BjXuOKMXEJUvO0q6z5JgAw5qMCAggggAACVSZAAFBl9NwYAQQQqFqB0sNFkjVnghzau9FxR/R98Ootz7J+ndd/X9GlYUDej9Pk4NovHYYNMVKj3SBJ6fjHoAQACXVbSK1z7nDsEIiKJQezZd+cCXI4d6dxcxrAZPQdJfEZTSueg+JCKc7eIoVbfpSCTYvl8IF9rj71mNLpQqnRdpBxX4MR4CQ1O13STv9LwPpCQwgggAACCESrAAFAtM4s40IAAQT8COhC0Hr3v7jQkZX+yp/a9U9SPfNM2/Xzf5kjecs+cHTPhFonSsY5YyUmLtHn/dzsAPBCAFAeTQOZ/d++KQW/fuc4BKjRdqCkdKr8tQzbD4aIdQhl3rL3TaocKUsA4IiNSggggAACHhQgAPDgpDNkBBBAQAX2L/6nHFz3lTOMmFhJaT9EarQfalzf6RcHrG/Qn/FXqdaoIwHAMQJ2dgAci1ZSmCdZc8ZLcc424znUCoFedBMAOJoGKiGAAAIIIGAkQABgxEVhBBBAIDoESooO/L74y97qaECJ9VpJ+ln/U+Gv8ZU1ah08qK8e7PvV771jEqpLfPoJ1qK/WuPOEl+zQYV13CwgvbYDoAxx/7dvycENX/udB18F2AHgiI1KCCCAAAIIVKkAAUCV8nNzBBBAoGoEinb9LNnzJkrpoYPGHdCt/2mnj5BqjU8xrltWIf+nWZL741SR0pL/thETI7FJaZJQ+yRJatJFEht1kNjEGrbvQQBQ+RkAviDdmHEGgO1Hk4IIIIAAAgiEjQABQNhMBR1BAAEEQieg7+LnLnnv6AW4zdvrL/IZ/cYYLc6Pbbp4/3bJ/vJZ0dPk9Zvy1U44RRLqZFpfD3B6uVnMenUHQM7CSVLw27fG5NZXALpfKUnNTjOuW1EFN/MX6NcRAjYoGkIAAQQQQCDMBAgAwmxC6A4CCCAQCgE3W7/DdbHlZgEZTHO74UKwvwJwXAiTvVWyvnxG9L6mV2y1VMk4e7T1ycdAXW7mL1yfyUDZ0A4CCCCAAAKBEiAACJQk7SCAAAIRJKDv/xft+sW8xzGxktrlYklu1c+8bpBruFlABrNr4RgAHM7dJTkLXpFDWZscDd0aU7+xIjExjur7quRm/ggAAjYNNIQAAgggEOUCBABRPsEMDwEEEDhWoPRwkWTNHieH9v1mjOPvJH7jBgNYwc0CMoDdOK6pcAgA9Ff+Q3t/lcIdq+TQ7vVSnLPV0esf1uA0BDrlIkk+uX9A2dzMHwFAQKeCxhBAAAEEoliAACCKJ5ehIYAAAr4EQr3VPFSz4GYBGcw+hiIACGb/j207Pr2Jtf1fPz0YyMvN/BEABHImaAsBBBBAIJoFCACieXYZGwIIIOBD4HDebsn64kk5fGCvsU9caj3JOPt2iUvOMK4b7ApuFpDB7Fs0BQB6SGPNbn+WpGY9Ak7mZv4IAAI+HTSIAAIIIBClAgQAUTqxDAsBBBCoSKA4a5NkzX1aSgrzjJHiUutLrX63S2z1dOO6wa7gZgEZzL5FTQAQEysp7YdIjfZDg8LlZv4IAIIyJTSKAAIIIBCFAgQAUTipDAkBBBCoTIAAILTPR1QEADExUv2kM6xP/wXy4L/yM0EAENrnkrshgAACCHhTgADAm/POqBFAwMMCBAChnfxIDwBi4hKkRrshUqPtoKAt/nVGCABC+1xyNwQQQAABbwoQAHhz3hk1Agh4WIAAILSTH7kBQIzEZzSx3vlPqH1S0NEIAIJOzA0QQAABBBAQAgAeAgQQQMBjAofzsyTriwmi34I3veJq1JaMs2+TuJS6plWDXt7NAjKYnYu0ACAmobok1j9ZarQZIAl1mgeT5qi23cwfZwCEbJq4EQIIIIBAhAsQAET4BNJ9BBBAwFSAzwCairkrHykBgG71r9a4i6R0GCp62GOoLwKAUItzPwQQQAABLwoQAHhx1hkzAgh4W6C0VPbNflwO7dlg7BCTkCRpZ/xVqjXqaFw32BXcLCDtLtKDOQY3wUxA+xUTIwkZJ0rqqZeGZOt/Wd/dzB87AAL6BNAYAggggEAUCxAARPHkMjQEEECgIoHs+S9K4ZalxkAxsfHWwrB6817GdY+tkLf8Ayn49Vtru3lS5pmSWKeFq0Pm3CwgIz0AiK2WIhl9R0l8RlPRIOHghgVycN08OZy/z/E8WYf/dThParQZ6LgNk4pu5o8AwESasggggAACXhYgAPDy7DN2BBDwrEDesmlyYPUMR+Ov0XagpHQa5qjukUq6C2HOODm0e92R/ygmvpr1i3PSSadLUpOuov+/yeVmARlNAUCZWWlxoexf9IYUbF4iIqUmlEfNiR4CmNSsh6P6JpXczB8BgIk0ZRFAAAEEvCxAAODl2WfsCCDgWYGD6+dL7veTpbSk2NjAWiz3G+vq1/qiXb9IzvyJUlKU7/v+MbESn1pPEhu2k+qZPSU+vbHffrpZQEZjAKBgGgJkffnMUUGLX8hjClivfZw+Qqqd0Mm0qlF5N/NHAGBETWEEEEAAAQ8LEAB4ePIZOgIIeFegOHuLZH3xlJQU5hojxCalSUbfW20tyitqPO/HaXJgzUzbv0zHJiZLQt2Wkty6nyTWb+OzWTcLyGgNABSqaOcayf76ZSmtKGyx8QTE12wg6WfdKvoViGBdbuaPACBYs0K7CCCAAALRJkAAEG0zyngQQAABOwI+tuDbqfZ7mRip0W6QpHT8o/0q5Uoezt0pWXOflsMH9hrXTzrxNEk7YwQBwDEC5c8A8IWjuz3y135pO3Dx1UZiw/aS0ecWVzs/KptwAgDjPwcqIIAAAgggYCxAAGBMRgUEEEAgOgT0EL4Dqz5ztCjUX4L10Dnjz8WVlkrOt29IwcZFxvf1dwChmwVkNO8A0KfVTehS9rRb/l3/JNVb9A7KH4Cb+WMHQFCmhEYRQAABBKJQgAAgCieVISGAAAJ2BKzXAOY+IyUFOXaKH1cmsV4rSet5g+ivz3avAys/lryVn4iUltitcqScFTqcfZvEpdT1WdfNAjLaAwAFM33twhdyQq1mktHvduMDGu1Mtpv5IwCwI0wZBBBAAAEERAgAeAoQQAABDwvkfP2yFGz+wbGAvhtes8df/H4vXg8b1AXowbVfOjp4UDuoXwZI63l9hX11s4D0QgCgnwfcN2eCtRvA8RUTK6mdL7bOYgj05Wb+CAACPRu0hwACCCAQrQIEANE6s4wLAQQQsCHg9zR+G21ITKwk1Mm0Tuuv1rCdxFZPt2rpCfSH9myQgi1LpHDTD44OHCy7vX4S0DqJvvEpQQkA7AzTbZmYuASpedpVknRid59NuVmg+zsDoOyG+T/Pkdyl7znagVHWRnxaI8noN8Zo54cdOwIAO0qUQQABBBBAwJ0AAYA7P2ojgAACES+w/9s35eCGhcbv5Idy4IkN2krGWbdWegCdmwVkKMYSDgGA9VnAORPk0L5fnQ85JlZS2g+RGu2HOm/DR00388cOgIBOBY0hgAACCESxAAFAFE8uQ0MAAQTsCOhp/NlfPiPF+3fYKR7yMna/Q+9mARmKQYVDAKDjLPjtO9HQp/TwIcfD1sMfa/W7/chuD8cNlavoZv4IAAIxA7SBAAIIIOAFAQIAL8wyY0QAAQT8CBRs+v73RWFxYZhZxUj1zDOsrfP+LjcLSH9tB+Kfh0sAIKWlkvXVc1K0faWLYbn7FKSvG7uZPwIAF1NJVQQQQAABTwkQAHhquhksAgggULGAmxP6g+UaX7OhZJw92tYvzW4WkMHqf/l2wyYAEJHCrcsk55tJUnqowPHQHX8KsoI7upk/AgDH00hFBBBAAAGPCRAAeGzCGS4CCCBQoUBpqeR8+4YUbFwUFucBxCbVlPSeN4ie0G/ncrOAtNO+2zLhFADoLoDsBS9L4eYlLoYVI8ktz5LUUy910cZ/q7qZPwKAgEwBjSCAAAIIeECAAMADk8wQEUAAAdsCpaWy/7u35ODGhaKLxKq6dPGfdsYISazfxnYX3Cwgbd/ERcGwCgBE5NCe9ZI9f6KUFOQ6HpV+8UEPZ4xPP8FxG2UV3cwfAYBrfhpAAAEEEPCIAAGARyaaYSKAAAK2BUpLJffHaXLwlzlSWlJsu1qgCurW8rQzr5OE2icZNelmAWl0I4eFwy0A0GHkfj9Z8td+6WrHR/UWfaRmtz87VPlvNTfzRwDgmp8GEEAAAQQ8IkAA4JGJZpgIIICAqUDR9lWyf/E/RL8SEJIrJkaqNeogNU+72tE35t0sIEMxvnAMAA7n7pSsuU+7muPYpFRJ7zVSEuo0d8XoZv4IAFzRUxkBBBBAwEMCBAAemmyGigACCJgK6A6AA6umy8G1X0lJofOt4pXfN0biUupIapf/J9VO6GjaxSPl3SwgHd/UoGI4BgDa/UAc/pjUpKuk9bzeQOP4om7mjwDAFT2VEUAAAQQ8JEAA4KHJZqgIIICAY4HSUinctkLyf54lh/ZuDMjnAnVBrL8aJ7fub/3yLzExjrtnLWRXfyZ5y9531UYwK4drAFBSmCdZc8ZLcc42x8OPSUyW9J7XG53ZcOzN3MwfAYDjqaMiAggggIDHBAgAPDbhDBcBBBAIhEDx/h3Wd+QP7V4nxXm7pOTAPiktLfm/z8odc3hgTKzEJiRJTHw1iUutLwm1mkm1pqdKQkZT14v+QIyFNhBAAAEEEEAAAa8IEAB4ZaYZJwIIIIAAAggggAACCCCAgKcFCAA8Pf0MHgEEEEAAAQQQQAABBBBAwCsCBABemWnGiQACUSVQUlIiu3btktWrV8uaNWtkxYoVsm/fPtmwYYNs2bLlqLE2btxYMjMzpVatWtKhQwdp06aNtG3bVurVqyexsbFR5cJgEEAAAQQQQAABBCoWIADg6UAAAQQiRKC4uFjWrgmVEQAAACAASURBVF0rH330kfWv9evXu+p58+bN5bzzzpPzzz9fWrVqFZAw4KmnnpJx48a56lewKrdr105effVV0XFXdGVlZcmNN94oc+fODVY3jmu3a9eukpqaKvXr15fWrVtbc6H/t2HDhhIfH2/cj3Ceg4oGM3HiRBk2bJjPfzxt2jQZOXKksYNW0L+T7t27+61bFfPur1Njx46V0aNH+yvGP0cAAQQQQMBIgADAiIvCCCCAQOgFioqK5PPPP5dJkybJokWLgtKBvn37yk033SSnn366qyAgnBef4RoAVDShunNj8ODB8uc//1latGghMTa/khDOc0AAYP/PlwDAvhUlEUAAAQTsCxAA2LeiJAIIIBBSgdLSUlmwYIE88sgj8uOPP4bk3hdffLHceeed0qhRI0f3C+fFZ6QFAGUTkJKSIldddZXccMMNUrt2bb/zEs5zQADgd/qOFCAAsG9FSQQQQAAB+wIEAPatKIkAAgiETCAvL0+ef/55ee2110T/fSgvXSg/9thj0q1bN9u/Opf1L5wXn5EaAJTZ6lb28ePHW68HVHaF8xwQANj/SyYAsG9FSQQQQAAB+wIEAPatKIkAAgiEREAP93v44YdlypQpIbmfr5vo9nN9l19fDbC79VzbCefFZ6QHAOrbpUsXefbZZ6Vly5YVPhvhPAcEAPb/pAkA7FtREgEEEEDAvgABgH0rSiKAAAJBF9i9e7eMGTNGZsyYEfR7+buBhgC6C0HPBbB7hfPiMxoCAJ2HoUOHyoQJEyQtLc3ntITzHBAA2P1LEiEAsG9FSQQQQAAB+wIEAPatKIkAAggEVSCcFv9lA7Xzi3N5lHBefEZLAKDeGgBcdtllPndnhPMcEADY/68QAgD7VpREAAEEELAvQABg34qSCCCAQNAE9BN/+mv7E088EbR7OG1YD6C77777JDk52W8T4bz4jKYAoHfv3tbzop8OPPYK5zkgAPD7J3SkAAGAfStKIoAAAgjYFyAAsG9FSQQQQCBoArrlXz/DF+oD/+wMSE+h11+cL7jgAr/Fw3nxGU0BgE6EHhCpnwkkAKj4sfzoo49ED0/0d2VlZcmNN94oc+fO9Vc0ZP+cACBk1NwIAQQQ8JQAAYCnppvBIoBAOArooX+jR4+W2bNnh2P3rD6deeaZ8sILL0jDhg0r7SMBQOim8LrrrpN77rlHEhISjrppOM9BRToTJ06UYcOG+fzH06ZNk5EjRzqCJQBwxEYlBBBAAIEoFiAAiOLJZWgIIBD+AqWlpfKvf/1Lbr/9dled1V/pL774Yhk+fLg0b95cUlNTrffDDx06JNu3b5eZM2fK5MmTZc2aNY7vowvLSy+9lADAsWBgK+oXGl588UXJyMggAKiAlgAgsM8crSGAAAIIRL4AAUDkzyEjQACBCBbYuXOn3HzzzTJv3jzHozj33HPl/vvvlxNPPLHSNvLz8+Xll1+2Fo1OXjWo7L3zshu7+fXZ7mLNMZSNim62gl9xxRXy0EMPSVJSUoV30kBmz549snTpUnnnnXdk1qxZNnrlu4idVxpMGw/Fr+3h2Kdgz7vpmCmPAAIIIIBAsAQIAIIlS7sIIICADYHp06fLNddcY6Ok7yJ6QJ9uA9cdAHYuPWzwvffesw71cxICvPvuu9KnT58Kb0UAUHkAUB6uqKjICmQeffRRO1N3XJnMzEyZNGmStG3b1lF9X5UIAMzPALAT/ARsgmgIAQQQQAABlwIEAC4BqY4AAgg4FdAFoP5irIs4J9fAgQNl/PjxUrduXaPqbr44UNF752UdIACwHwCoWU5OjowaNUo+/fRTozksKxzoXRMEAAQAjh5EKiGAAAIIRIwAAUDETBUdRQCBaBPYsmWL3HDDDbJ48WLjoenn31555RXp0aOHcV2toOcC6FcHFixYUGn99PR06dWrl/Wv008/XZo1a3bcoXPlGyAAMAsA1O65555ztAuAHQD+H327AQmvAPi3pAQCCCCAQHQIEABExzwyCgQQiECBr776Si655BJHPR8xYoS1jT8xMdFRfT18UAOEBx544Kj6eoCgLvb1gLlOnTpJvXr1JDY21vY9CADMAwCnv7pzBoD/x5IAwL8RJRBAAAEEvCVAAOCt+Wa0CCAQRgK6ANfD+5xcb731lgwYMMBJ1SN1li9fbv3yrN9J79mzp7Ru3Vpq1qxpfT3A6UUAYBYAaBDz5JNPyoQJE4zJ9VDGl156SWrXrm1ct6IKTsMIbc/uYtu0s6HoEzsATGeF8ggggAACkSpAABCpM0e/EUAgogUKCwutxf+bb75pPI5g/PJr3IkKKrgJAALVB1/t2F2chnohuHnzZusb9999953x8PUAyAcffFCqVatmXJcA4GiBUM97wCaMhhBAAAEEEDAUIAAwBKM4AgggEAgBPfxNF36zZ882bm7IkCGiC239tT7cLgIA+zsAdu3aJQ8//LBMmTLF0TROnDhRhg0b5qguAUDgAoBATkAw5jSQ/aMtBBBAAIHIFyAAiPw5ZAQIIBCBAjt27JAbb7xRFi5caNx7fyfxGzcYwAoEABUHAAcOHJBt27bJihUrZNGiRdaW+ezsbEf6Xbp0sT4h2LRpU0f1CQAIAAL64NAYAggggEDECBAARMxU0VEEEIgmgfXr18u1114rq1atMh7W2LFjZfTo0cb1QlHBywFAKHzL7qE7B/QgSDfnNfjqbyjetzd1CkWf3LwCYDqeysqzAyCQmrSFAAIIIOBLgACA5wIBBBCoAoHVq1dbC7gNGzYY310/G3fxxRcb1wtFBQKA4CsPHDhQxo8fL3Xr1g34zUKx2DbtdCj6RABgOiuURwABBBCIVAECgEidOfqNAAIRLaCHvp133nmOxhDOvxISADiaUtuVdOv/s88+Ky1btrRdx6RgKBbbJv3RsqHoEwGA6axQHgEEEEAgUgUIACJ15ug3AghEtAABQGinLxRfAQj2iJo3b259MrBHjx5Bu1UoFtumnQ9FnwgATGeF8ggggAACkSpAABCpM0e/EUAgogUIAEI7fZEeAJx11lnyyCOPSIsWLYIKF4rFtukAQtEnAgDTWaE8AggggECkChAAROrM0W8EEIhoAQKA0E5fpAYA6enpMmrUKLn88sslOTk56GihWGybDiIUfSIAMJ0VyiOAAAIIRKoAAUCkzhz9RgCBiBZYt26d/PWvf5U1a9YYj2PcuHFyxRVXGNcLRQXOAAiMcv/+/WXYsGHSr18/SU1NDUyjNloJxWLbRjeOKhKKPhEAmM4K5RFAAAEEIlWAACBSZ45+I4BARAvwGcDQTl+k7AA488wz5YYbbpCePXtKUlJSaJFCdOCe6aAIAEzFKI8AAggggEDFAgQAPB0IIIBAFQjs3bvXWujNmzfP+O7XXXed3HPPPZKQkGBcN9gV3OwAsLtID+YYwuWX4MaNG1s7REK19b/MNBSLbdP5C0WfwmXew/kLH6bzRnkEEEAAgfAUIAAIz3mhVwggEOUCeXl5ctddd8mUKVOMRzp8+HB57LHHJCUlxbhu+QqHDx+2PilXUFAgesjcKaec4vo9cy8HAPpaxkMPPWT9cr9//375/vvv5e9//7vMnTvX8TzpvDz66KOSmZnpuA2TiqFYbJv0R8uGok9uAoDy8246NsojgAACCCAQagECgFCLcz8EEEBARHTx/cQTT8hzzz1n7HHGGWfIiy++KA0aNDCuW77Cvn375KabbpIvvvjC+o81UOjVq5cMHTrU2oJet25diYmJMboHAcDvAUDZpeHKCy+8IBMmTDByLF944MCBMn78eGs+gn2FYrFtOoZQ9IkAwHRWKI8AAgggEKkCBACROnP0GwEEIl7g7bfflrFjxxqPQxfqkydPlu7duxvXLV9h/vz5cvXVV4vuRvB1denSRc455xzp27evtG/f3tYrBwQARwcA6pqfny/33Xef/POf/3Q8XxrKaIiQlpbmuA07FUOx2LbTj/JlQtEnAgDTWaE8AggggECkChAAROrM0W8EEIh4gR9++EEuueSSChfglQ3wgQceED0LwPQX+rI2i4uLrV+V9RUAO5d+jk5Ppj///PNFdyBU9Ek6AoDjAwD1Xb16tTVfa9eutcPts4ye+3D99ddLfHy84zb8VQzFYttfH47956HoEwGA6axQHgEEEEAgUgUIACJ15ug3AghEvMCxW/BNBtS7d295/vnnpX79+ibVjpR1uiBt06aN9V57ixYtfN6XAMB3AFBaWiqTJk2Se++919F8aSXd+aGvE+grAcG6QrHYNu17KPpEAGA6K5RHAAEEEIhUAQKASJ05+o0AAhEvoOcAPPnkk6KLZieXbgm/7LLLjHcB6JZ0PazuzTffNL6tvwMICQB8BwAKvX37duvMhQULFhi7l1XQzwRqCNCwYUPHbVRWMRSLbdOOh6JPBACms0J5BBBAAIFIFSAAiNSZo98IIBAVAkuXLpWrrrpKdu7caTwe/VTcM888I7ootPsqgG79f/nll+WRRx4xvp9WGDdunOip5xVdBAAVBwC6C+Bf//qX3H777Y7syyo5DX7s3DQUi207/ShfJhR9IgAwnRXKI4AAAghEqgABQKTOHP1GAIGoENBf4/VzgO+++66j8ei7+XoewIUXXiiJiYmVtqH30sW/fkGgooP/KmugZcuW1jb21q1bEwD4ELDzObg9e/bIbbfdJjNnznQ031pJD3/U78U3adLEcRsVVQzFYtu006HoEwGA6axQHgEEEEAgUgUIACJ15ug3AghEjYC/0/jtDLRHjx7W6wBln+8rOyhOP0O3efNm+fLLL60vB6xZs8ZOcz7LjBgxwjrNvrKgwc0OAMcdM6job5EeioXgjBkzrFcBnIQwZUN1ewgkAcDRAqGYd4PHlKIIIIAAAggETYAAIGi0NIwAAgjYE9BFur6T//rrr9urUAWl9LBBPTOgc+fOld6dAKDiVwDK4HJzc+Xuu++W9957z/FMtmvXTl599VVp3ry54zZ8VQzFr+2mHQ5FnwgATGeF8ggggAACkSpAABCpM0e/EUAgqgT083D/8z//I0uWLAnLcd1www3Wqwr+XjMgAPAfAOgEL1q0yPosoJOzH8oekP/93/+VkSNHSlxcXMCemVAstk07G4o+EQCYzgrlEUAAAQQiVYAAIFJnjn4jgEDUCfznP/+xDohzszU8GChdunSxTp7PzMz02zwBgL0AoKioSB577DF56aWX/JpWVMDOmQymjYdisR2OfSIAMJ0VyiOAAAIIRKoAAUCkzhz9RgCBqBNwe0J/MED02/N66vwFF1xgq3kCAHsBgGIuW7ZMrrnmGtmyZYstW1+FdNfImDFjpOzMB8cN/V9FAoC5xoT+zpUwbpAKCCCAAAIIBFGAACCIuDSNAAIImAroSf16HoC+bx8O1z333CPXX3+97QUmAYD9AEADn/Hjx8uzzz7reKr1U5CvvfaadOrUyXEb5SsSABAABORBohEEEEAAgbAVIAAI26mhYwgg4FUBDQF0e/jf//73KiXQd8x18e/vvf/ynSQAsB8AqNv69evl2muvlVWrVjmea7vnM9i5AQEAAYCd54QyCCCAAAKRK0AAELlzR88RQCCKBfTLAPp+uH7vPdRnAui2f13869Zm063lBABmAUBpaalMmjRJ7r33XsdPs90vNNi5AQEAAYCd54QyCCCAAAKRK0AAELlzR88RQCDKBXRxuGDBAnnkkUfkxx9/DMloTznlFHn44Yfl1FNPlZiYGON7EgCYBQAKvH37drnpppusuXZ6Beo9dAIAAgCnzyD1EEAAAQQiQ4AAIDLmiV4igICHBfSVAP1m/FtvvSVr1qwJioS+S/7Xv/5VLr/8cklOTnZ8DwIA8wBAsd0svLW+7tp44403pFevXo7nzm0/PvroI+nevbur+/uq7MbGbp/4CkDAp40GEUAAAQTCVIAAIEwnhm4hgAACxwrooXFLliyRDz/8UGbOnOnq9Piytvv37y/Dhg2Tfv36SWpqqmt0AgBnAUBOTo6MGjVKPv30U8dzcPHFF8vf/vY3V/MYisW26QBD0ScCANNZoTwCCCCAQKQKEABE6szRbwQQ8LRASUmJ7Nq1S9auXSurV6+2/rVz507Zu3evrFix4jibDh06SO3ataVZs2Zy8sknS5cuXaRVq1aSlJTkaUcGjwACCCCAAAIIeEmAAMBLs81YEUAAAQQQQAABBBBAAAEEPCtAAODZqWfgCCCAAAIIIIAAAggggAACXhIgAPDSbDNWBBBAIAACJaWlsi17vyzbvF1Wbdslv+zaIwcKiyQ7v0AOHT581B0S4uIkPTlJalRLlFb16ki7RvWkU5OG0ii9psQ6+MpAALpPEx4RKNUvLGTvly9/3ijf/7ZFtufk+nxG06onSWJ8nPWMNq9bS2omJUmr+nWkUXqqNM5Ik5rVk8T8exiRj5xbUCi/7NwjSzZtky1ZObJ+9z7r7zvrwEHR/w449tKvhqRXT5L4uFjJSK4umXVrWY76N6+O1eLjIx+FESCAAAJRIEAAEAWTyBAQQACBYAsUHy6RVdt2ygdLV8niX7dKYXGxq1vqYqBbsxPkwi7tpf0J9QkDXGkGv7Iu937ctE2++mWjXNu7uyQnJhjddE9evtzyzseyKzfPqN79Q/tJr5bNjOpo4Q2798mTs762FrD6OU2n1+mZTeX+8/pJfGys0yYqrDd/7a/y4MdzHLV7VutMuWdwX0d1K6qkSht375NpS1bKN+s3yf6CwoC1r+GABirDu3aQs09ubvz8+OrImu275c73Z1jho+kVDD/TPlAeAQQQqCoBAoCqkue+CCCAQAQI6EL/wx/XyJTvV0hW/sGg9Lheaor8pWdXa2HAroCgEDtuVBeFGvxM/OIbWbtrr7RvVF8evXCA8QIuVAGA9nfqDyvk9a9/OG43ihOEi7q2l+v7nOakqt864RIA6K/5i3/dIi99+a31S3+wLw2PLunWUdTWza4AAoBgzxTtI4BAtAoQAETrzDIuBBBAwIWALqRmr14nL365SHQrcCiulvVqy52DzpITa6eH4nbcoxKBYxf+ZUXDPQD44qf1Mn7m/IAs/nXMt/+hlwxs3yooz0o4BAC6U2L8zHlWuBPqS18LuHtwX9G/eycXAYATNeoggAACIgQAPAUIIIAAAkcJ6NbfCTPnyzcbNrnaPu2EVd/Dvq1/T+nV6iRPvnftxCyQdcoW/vprsK/t8+EcAOg76ndMmyHZAdqpor9UPz5soLRtWC+QxEfaqsoAQH/1n/rDSnlr4RLXr/O4wdEdALcP6CV9W2caN0MAYExGBQQQQMASIADgQUAAAQQQOCKgh/s99MkXsq4KfhEs64QeHDiybw8Z3PFkQoAQPZv+Fv5l3QjnAGDS/MXy78XLAyZWN7WGPPv/hoi+ohKMq6oCgPyiQ/LM7AUy9+cNIQ/4fDnq3/uYAb2sV4BMLgIAEy3KIoAAAv8VIADgaUAAAQQQsAT0lPQ7p82Qrdn7q1zE6aKgyjseYR3Qhb+GPbogtHNgXrgGAPqaypipnwU0uGrTsJ48fuEA6+sAwbiqIgDIKyyyDh5cumlbMIbkuM2aSdXk4Qv6S7tG9W23QQBgm4qCCCCAwFECBAA8EAgggAACYbX4L5sOJ4sCptK+wG97s2XczHm2Fv5lrYZrAKDhhW7/D+R5Fb1bnST3Djk7aLtQQh0A6C//T34+3/qSQzheehaAvnKhn2W0cxEA2FGiDAIIIHC8AAEATwUCCCDgcQH9xJ8uBPUAtXC7OjZuIA+d319SgvQrbLiNN5T9+ceipdY74CZXuAYAbhbTFY3/zz06y1VndDHhMSrrps+mn7HTnR7/+GaJvP3NUqM+hrrwlWd0kct7dLZ1WwIAW0wUQgABBI4TIADgoUAAAQQ8LvD+klXy0lffhsX7wMdOhX4//Oozusqlp3Xy+CwFfvjRFAA4GYuKnlQnQ277Qy9pUbe2xMfFWsi6i0C3yutrKHVSkgMP/38thjIAmPfLRnnss68C9nWEYKHouQsThp8rJ6TX9HsLAgC/RBRAAAEEfAoQAPBgIIAAAh4W0EP/xk6bITtycsNWoXZKsrUoaJKRFrZ9jMSOOVk0O90BEGyfl7/61jrV3uTSV0zGDx8kzes6+wydyb18lQ1VALDvwEG5fcqnsmlfttsuh6T+/+vWUUb06ub3XgQAfokogAACCBAA8AwggAACCPxXQLcF/33ed/Le9ytcseiv9LpV/6Ku7a1PptWsnmS9N11YXCxbsnLkk2U/yZyf1ou+g+z0srsocNq+F+tFUwDwyPS58uXPG4ymseuJJ8hD558j+im6qrhCFQA4mWdfHg3TUmVAu5aiZyPUr5lyxE3/znfuzxPdZTBz1VrrPBE3V5Na6fL0xedKenL1SpshAHCjTF0EEPCyADsAvDz7jB0BBDwtoKf96y+Du3MPOHZonJEmdw/uK3qAV2XXgcIieXr2AusAstJSjR7MLpOtwWYte7e0k4VhuO4AcBIAmL5HH+gnJRQBQCD+xnUhPrp/T+mR2URiYzTaq/gqKS2Vz1evlZe+/Fb0b97JFR8ba5370f2kxgQATgCpgwACCPgRIADgEUEAAQQ8KjDlhxXyylffOR59hxMayIPnnyO6ldrOpYcNvrnwB3n3+xWOQoDb/9BLBrZvZedWlZbRnQgrt+6Uxb9ukVXbdsreA/mSdeCg6OKl/KUHD1ZPTBD95VO3iXdu2tD6TJndU8pdd9RPA9pfHcf7S1bKiq07JedggVVD+5dZt5YM6XiytWir6BduAoBMuWdw32BPU4XthyIAcPs33qJebWuXRL3UFCOn5Vt2yAMfzZb9BYVG9bSw/t2dd0ob+cuZpxIAGOtRAQEEEPAvQADg34gSCCCAQNQJ6Lbde/4zy/H3wPWQLv1kly6OTS43Xxxws2Vb7ztv7UZ557tl8uvebEcBRNk49WA4XVwP7dTGcRigIcT/vj9TVm7baZuv/C/We/Py5W+fzhVdaFV2JScmWKFJy3p15IkZX9m+l5OCNaolyuMXDpQ2DeseV31PXr7c8s7Hsis3z6jp+4f2k14tmx1Vx8mv/SY31cXuc38aGtQDALU/wQ4A9CDDsVM/sz7z6ORy+jdedq/PVv4iT8362uffmr42lF49SZrUSpM2DevJyQ3qioYNtWpUt/1KBq8AOJlV6iCAAAIiBAA8BQgggIAHBTbuybK2/5f9amxCoFt07xjUR/q2zjSpdqTs5qwc6966iK3s0u3G+oqBbgXWRaAuEEzf19ZfyWetXid6SFwgvxGv/dZT4v/QrqVc26ub6OLX5HITAOgi+r4PZ8u6XXtt3VL7OfzU9jL522W2yjstRABgJhfsAGDF1h1y1/szpeBQsVnHRCQpIV4ePr+/dG7ayLhuWQUNIO56f4bszTsoLevXtl4T0sX+SXVqSXpykt/XCfzdmADAnxD/HAEEEPAtQADAk4EAAgh4UGDGyl9kwufzHY1cFwWPXNDfeDFedjPdaP/0rK/l0xU/H3V/Xdy3blDHWux3a9ZYGqXXdLVI0C8cPPrpl/LTjt2Oxmm3kp5PMGZAb+lisFhyGgDcObCPjJs5T774ab3d7lmLuEHtW1kWwbwIAMx0gx0AOHnFo2wEPVs2s16P0LAvXC8CgHCdGfqFAALhLkAAEO4zRP8QQACBIAjogXzTl//kqOWRfXvIHzu3c1S3rNJ3G7fI07O/Fj1UTk8V13frM2pUt74eEIjr+1+3yOMz5kl2/sFANOe3Df2V/S89u8pFXTvYGoPTAEBfg6hoW7WvTupW6zEDekn1hAR58OM5fsfhpgABgJleMAMAfcVHd4n88NtWs06JWIv++8/rJ6dnNjWuG8oKBACh1OZeCCAQTQIEANE0m4wFAQQQsCFw8NAhufuDz/2+P+6rqcoWeTZuHZIiX6/7TcbPnOf4FHKnnTQJAZwEAPqpxez8AqPvubeqX0fGXTTIOuuBAMDezEbDGQD7DuTLLf/+RHY4+CSfvnbz1MXnSq0ayfbAqqgUAUAVwXNbBBCIeAECgIifQgaAAAIImAm4WRzY/Ua3WY8CV1pP9b/3P7McnT4eiF5oCHDXoD7WrobKLicBgJP+Xdenuwzv2sHVgXN278sOALtSv5cL5g4AN4tj/eVfdwCE8/Z/9XMzxqr+BKTZk0JpBBBAILACBACB9aQ1BBBAIOwFtmbtl1HvTRcNAkwvNyfxm97LtPy+AwetwwU37cs2rRrQ8voL6riLBlb66bRQBADlf8l1s9i0i0MAYFcq+AGAm/n+c4/OctUZXcwGUwWlCQCqAJ1bIoBAVAgQAETFNDIIBBBAwL5ANP4PZz1Y8O/zvpP3vl9hHyKIJYd2PFluOefMCs8DCEUA8P+6dZQRvbpZo3SzILTLRABgVyr4AcAHS1fJxLmLzDr0f6XvHtzX9hc+gvlJRl+fgCw/oGj87zFHE0YlBBBAwFCAAMAQjOIIIIBApAv8uHm73P3BTCksPmw8lHD9dXD97n1yx7QZjg7903e+Lz2tk/X1gbTqSZaJLtCXbdkuU39YaZ2VUFqqEYP9Kz25ujwxbKA0r1vLZ6VgBwD6ZYIJw88V/ZY7AYD9edOS0XAGgJsvAPhbeJfXJAAwe7YojQACCISDAAFAOMwCfUAAAQRCKODm1+Arz+gil/foHMLe+r+VLs2fm71APjb8qoGekK+/1Ot78voJQl+Xtq1fS9BfUw8dNgtMyv8Cf2zbgQgA9Bf3P3XrKEM6tZGUaomiJ7+v3rZL/vPjaqldI1lu7nfGkR0Ibubc/wz8XoIdAHalfi/nZk78vcP+5sIl8s9FS806JCLJiQny+LCB0rZhPVt1CQBsMVEIAQQQCCsBAoCwmg46gwACCARfwM3CIxwDAD3LYPR7n8qWrBwjvP5tW8ht/XtJfFzl3zp3+npBi3q1ZfxFgyQ1qdpx/XIbANRMqiYPX9Df+nyi08vJr8T62cZHLxxgsFJbawAAIABJREFULRRNrj15+XLLOx/Lrtw8k2pi99doJwtRf4too446KOzm79Bf3514+AtxfA3R6X3scPmbe14BsKNIGQQQQOB4AQIAngoEEEDAYwJuFh7hGADM+2WjPDx9rtE2fV1Ajx8+SJrXrW1r9rdm77cOGNyde8BWeX+LKTcBgO5cGN2/pwxq38p2X3wVJADIlHsG93Vl6Kaym79DAgC+AuDm2aMuAgh4W4AAwNvzz+gRQMCDAm4WHuEYALz81bfWu/oml+nXDIpLSuTBj+bINxs2mdxGRvbtIX/s3O64Om4CgFb168i4iwZZ2/7dXAQA0RsAOH0FoFp8nPztjwPklCYNbT1a7ACwxUQhBBBAIKwECADCajroDAIIIBB8gdXbd8md02ZYB92ZXhd1bS/X9znNtFrQyut77/d9OFt++G2r0T2cHGboZMF8TpsWcuegPgENAAI1B07GwysARo9ZpYXdBHH+nl8nc1vWWX9b78sPigAgcM8DLSGAAAKhEiAACJU090EAAQTCRCCa3p3Nzj8oo977VDbvyw4T3aO70bFxA/nbH/8g1ROOfmfe6Q6A+NhYeej8/tL9pMaux+tkkUgA4Jr9SANuAgB/O3HcfAbw9j/0koE2Xy8hAAjc80BLCCCAQKgECABCJc19EEAAgTAR0IPY/uffnxi9z17WddOt88EestPD5YLdr7L2m9RKl6cvPlf0s4DlL6cBQK0ayfL0xYPlhIzfP+/n5iIAiNxXAPwFAG7CBX+7C8o/cwQAbv4CqYsAAghUjQABQNW4c1cEEECgygRyCwplzNTPZN2uvcZ9qOxke5PG9J36xz/7SgoPFYseaHZaZhNH77T/snOP3DFthuiYwvGq6JvyTgOAQPmrFQFA9AYAbnb5nJ7ZVO4/r5/obhN/FwGAPyH+OQIIIBB+AgQA4Tcn9AgBBBAIqoDTA+20U4H6BVpP07/13U9k5/7fPwunJ9s3Sk+V/m1ayNknN5eG6TWPfMO+Mgw3C52gIv9f4xV5OQ0AArkDgwDAXQCg50/kHCyQjbuzZO2uPfLr3mzr/x4qLpF7h5wtbRrWrfQRc/Mrvb8dAPppzFv+/YnsyMk1fszr10yRZy4ZInVTa/itSwDgl4gCCCCAQNgJEACE3ZTQIQQQQCD4Ak5Ozi9bqN87uK/0bnWSq05+vnqtjJ85v8JP9+ln+nSxe3ab5tKlaSOpFh/v837hHgDUqJYoj1848LjFoNMAwN/n30wmhQDAfwCg87Qn74Bs3JMluttkS1aOrN+1V/YeOCiHDh/2yV3RnB9b2E0AcPfgvtK3dWaF0+30cExtUH/51x0AuhMgUJeToMDfYYRu/vYD+XcUKCPaQQABBEIlQAAQKmnugwACCISRwML1v8n9H82pcAFeWVfP7dBaRvXvaesXel/tFB8ukYc++UK0D3au2JgYyaxbS/S+/U5uLrrAKrvC/QyAQAcAFX1VwI7jsWUIACoPAJw+W3YPanRzUJ+/xbHOtZP5LXtGerZsJvcM7mvrNQA7zx4BgB0lyiCAAAKhESAACI0zd0EAAQTCSuDYLfgmndOtwROGnysnpDs7iG7ppm1y74ezpOBQscltJTkxQR4fNlDaNqx3pJ6brc5GN3dYONABgL+t3ybddLJA9NJXANyclWHnJH2nu3B8/R34mvcVW3fIXe/PNP4707aSEuLl4fP7S+emjUweqQrLEgAEhJFGEEAAgYAIEAAEhJFGEEAAgcgS0HMA9H+Uf732V0cdv/jUDvLX3t2NdwHkFRbJfR/OkuVbdhjf19cBeAcPHZK7P/jcuD2Tk86NO2qjgtNXAAgAfOM6WWD62wbuZhv94I4ny6hzzqzwSXDTtt1zOPRvbezUz6xXF5xcGvBp4NYwLdVJ9aPqOJkff7sceAXA9bTQAAIIeFSAAMCjE8+wEUAAgW82bJIHP5ojGgaYXglxcTK6f085p20L2yGAbv1/ctZ8mbV6nentrPIXdW0v1/c57bi6T89eINOX/2TUpslJ50YN2ywcDgHAjJW/yITP59vs8e/FvLQDQMfr9Ff6xhlp8tTF51qHZvq61u/eK2OmfCb7HXy9oqJPS/q6z5QfVsgrX31nNMflC2vo9tD554h+zcLJpc/5+0tWynvfrxD99yYXAYCJFmURQAAB+wIEAPatKIkAAghElYDbXwj13fxLunWUP/c4pcJD+srADhQWiS7Uv/plo6NzB3RL8mMXDpAOJzQ4bg7m/bJRHp4+16hdPWRw/PBB0rxu7SqZ03AIAJwcQtemYT15/MIBR53DYAfQ6fv0/haBZfd28guzvx0A2raTZ6usT/3btpDb+veS+LijP6enQdi4mfPki5/W26E7roxJeLU1e7/cPuVT0Vd+nF6pSdWs4E3Ho3/zdi59Neffi5eLhkymC/+y9v3NvZsdAHbG4LSMnefKadvUQwABBAIhQAAQCEXaQAABBCJUwN9p/HaGlZFcXYZ0PFnOPjlTGqbVPLLg0f/hv3HPPpm9ep3M+Wm944WA9kHfRX7kgv4+gwani5yKFmi+xrxq20659z+zpKS0VKonJkhcbKw0r1vLOpcgpVo1aVW/jsTFxoh+Qq1+zVRroZSenFThgilSAwD9Jfi5Pw2VOim+f9mu6HmJ1ABga9Z+GfXedNEFremln7Yc0K6lXHl6F6mTWsMKqDbs3id/n79Yfvhtq2lzR8qbvAZSKiJ/n/ed9Qu820v/zvuenGmNSf/O9dnXS++x/2CB9bWEr9f+Jl/8vF62ZecaBXK++kYA4HbGqI8AAgj4FiAA4MlAAAEEPCygC1E9kG/Z5u1hq+Dvs2S6AHl61tfy6YqfjcagC7ShHU+W6/p0r3AHg7b97YZNMm7GPOPt2unJ1eWJYQOtoODYK1IDALufuDt2vJEaALh5V9/oYbRZuLKdMBU1sWN/nnUWwLbs/TbvEh7FCADCYx7oBQIIRJ8AAUD0zSkjQgABBIwEyn7ddvI+stGNHBY+tVljefC8fpW+ZuDmxHP9VXv4qe2lZ4tm1i+1uslZF+jLtmyXqT+stA4Y1F9vTa/KDkoMhwDgx83b5e4PZkphse/v2Vc0Xv0Kwx2D+lhfgdAF8pasHOuX3335B+XGs07zOU+RGgCoQSB2yZg+OxWVr2wnTGX30HM3nvx8vqPzPgLVd9N2CABMxSiPAAII2BMgALDnRCkEEEAgqgUmf7tM3lj4g6OFbjBh9F19ffe/dYO6ld5GDzJ8ZtYCmbHql2B2x3bbTWulW59KrFWjus864RAA6Onwd0ybIfq5u0BclZ0PEMkBQM7BArlz2gxZu2tvIJgct6E7VsYM6CV/aNvSuA23B3Aa3zAAFQgAAoBIEwgggIAPAQIAHgsEEEAAAQnHBYIueK4+o6tcelonWzO0PSfXWqjpmQBVeekXEh44r5+cdlKTCrsRDgFAdv5BGfXep7J5X3ZAuCo7HyCSAwDFmfvzBnnis6+q9Bd0OzthKptIN5/gDMgDYrORavHxoucc6Fc/Kjt0kEMAbYJSDAEEEDhGgACARwIBBBBAwBIItwWCySF9ZVOoJ6uPnzlfDh0229YeqEdAQ4srT+8sl/XoXOnnEcMhANBdE/oZSP0cZCCutOpJ1q6Hk+pkHNdcpAcAVR2Q1U5JtmybZKS5mqpwCckqGkTLerXlzkFnyYm10/2OkwDALxEFEEAAAZ8CBAA8GAgggAACRwQ0BHjw4zmydNO2KlU5p00LGdX/TL+fFzy2k/qm/r8WLZW3vllaJa8z2A0twiEAUDv9TNuEz+cHZK71VPjHhw0UPSPg2CvSAwAdT1b+QSswWbltZ0C87Dair8E8fEF/adeovt0qlZbblZsn9304W9ZV8SsN5Tvp5FODBAABeRxoBAEEPChAAODBSWfICCCAQGUCujh9ZvYCa9uzk8Pv3OjqL+jnd2pjfXf82O+n221XP9U3+dsf5e1vllqf7QvFZX3yrW1LufWcM231O1wCgH0HDlrfid8UoNcAKnpvOxoCAH2O9Bf0uz/4PGBe/p5N/ZLE/UPPlg4nNPBX1OifV+XfePmO6hb/ge1byXW9u4t+YcLkIgAw0aIsAggg8F8BAgCeBgQQQACB4wR02Tx79Tp58ctFATskzh+z/gp4W/+ecmbLZpVun/fXjv5z7f9nK36WiXMXWSfVB/PSd/6vOqOLDD+1Q6XvLJfvQ7gEANqnQL42MbJvD/lj53bHcUdLAKAD069lTJg533p1IpgB2ckN6sr/nnuWNEqvGZTHV/9GFqz9VZ6c9XXI/sbLBqIL/x6ZTa1PcOrXJJxcBABO1KiDAAIIiBAA8BQggAACCFQocKCwSN76Zom1VVwXrcG4dAH9h3Yt5dpe3Yx/BfTXn5378+S5LxbKdxu3BGWxpu8sjxnQWzLr1vLXlaP+eTgFALoQfOfbZfLmwh9c75j4c4/OVhhy7BVNAYCOTXeW6Kf1Js1fbL0aEMhLD8H7U/eOVqCk/z7YlwZkH/64RqZ8vyLgYzm27/qaSP+2La2xNaiZ4mpoBACu+KiMAAIeFiAA8PDkM3QEEEDAroAegqa/eH7442pZtW1XQA7Za5iWKoPat5bBHVuLHiAXrEsXuBt375N/L14uC9b95npHgAYW3U9qbC1i9L3sGAcdD6cAQLuvRj/8ukWenbPQ2ubu9DqrdabcM7hv1AcAZQMs+7vQZ2vtzj2uApQ6KckypOPJ1g4K0+3wTuerfD0NNVZu3SnvL1kpi3/d6vrvpKztlGqJckqThtbfetcTT7D1ioyd8RAA2FGiDAIIIHC8AAEATwUCCCCAgJGALhS2Ze8X/R/geiCaLnz0V9CDRYesLwkce+kCoHpiguiCv3nd2tKtWWNpf0J90V8DQ31p33/bmy1Lftsqa3bslrW79kjBoWLJOnDwuMWbLvTTk5MkMT5OdDt2xxMaSKcmDa0t2ZV9nizUYwrk/cp8Zq9ZZx0EufdA/nE2et5BevUkayGnJ/6fkJ4m7RrVkzYN60nd1BpRa+PPWX9J14P11G3trr2yfvc+KTxULNkHC47bfaKBV0pSovVcndKkkZx64glSJ7WGozDJX7+c/HMNhPbkHpBV23Zagd/63XutYKio+LDkHCw4rsmyv5W42FhpXreWNM5Is/5eTm5YN6jhnpOxUQcBBBDwugABgNefAMaPAAIIRKHA/v37JSsrS5o2bSq6YOVCAAEEEEAAAQQQ4AwAngEEEEAAgSgQyMnJkaVLl8rChQtl7ty5smLFCrnsssvkkUcekerVq0fBCBkCAggggAACCCDgXoAdAO4NaQEBBBBAIMQCxcXFsmHDBpk1a5ZMnz5dlixZclwP+vbtKy+++KJkZGSEuHfcDgEEEEAAAQQQCE8BAoDwnBd6hQACCCBwjIB+cm3Lli0yZcoUmTx5svXvK7vatWsnr776qjRv3hxLBBBAAAEEEEAAAeEVAB4CBBBAAIEwFygpKbG29D/77LPy6aefGvX2o48+ku7duxvVoTACCCCAAAIIIBCtAuwAiNaZZVwIIIBAFAjs3btXxo8fL2+++aaj0UycOFGGDRvmqC6VEEAAAQQQQACBaBMgAIi2GWU8CCCAQJQIrF+/XkaNGiXfffed4xGNHTtWRo8e7bg+FRFAAAEEEEAAgWgSIACIptlkLAgggECUCOzevVvGjBkjM2bMcDWiK664Qh566CFJSkpy1Q6VEUAAAQQQQACBaBAgAIiGWWQMCCCAQBQJFBUVyWOPPSYvvfSSq1Hp4X/9+/e3goQaNWq4aovKCCCAAAIIIIBANAgQAETDLDIGBBBAIIoEli5dKldddZXs3LnTeFT66T+tqwf/paenS0xMjHEbVEAAAQQQQAABBKJVgAAgWmeWcSGAAAIRKvDKK6/I/fffb9T7lJQUefzxx+XCCy+U2NhYo7oURgABBBBAAAEEvCJAAOCVmWacCCCAQBUIFBQUyIEDB6R27dq27l5YWGgt/k1P/R8xYoTcd999kpiYaOs+FEIAAQQQQAABBLwoQADgxVlnzAgggEAQBYqLi2Xt2rXy73//W6ZPny4DBw60vTjXwEAX8m+//bZRDznt34iLwggggAACCCDgUQECAI9OPMNGAAEEAilQUlIimzdvlvfff1+mTp0q+gm/sqtLly7y8ssvS9OmTf3e0mkAcMstt8gdd9whcXFxfu9BAQQQQAABBBBAwKsCBABenXnGjQACCARAYM+ePfLZZ5/JtGnTZNGiRRW2OHHiRBk2bJitOz711FMybtw4W2XLCp199tnywgsvSK1ataz/SHchLFmyRD744ANp2LCh3HzzzRwIaCRKYQQQQAABBBCIRgECgGicVcaEAAIIBFEgNzdXFi5cKP/85z9l1qxZtu50ySWXWJ/2S05O9ltew4SRI0f6LVe+QP369eX111+XmjVryscffyyTJ0+WLVu2WEV69+4tzz//vGgZLgQQQAABBBBAwMsCBABenn3GjgACCBgK5Ofny1133SXvvvuuUc2WLVvKpEmTpHXr1n7rLV++XC6//HJHnwH01bh+IeCNN96QXr16+b03BRBAAAEEEEAAgWgWIACI5tllbAgggEAQBPTX9dGjRxu3rNv6r7jiCr/1du7caW3Znzdvnt+ydgtwRoBdKcohgAACCCCAQDQLEABE8+wyNgQQQCAIAnrA37XXXiurVq0yan3IkCGi7/frNv3KrsOHD8sTTzwhzz33nFH7lRXu1q2bvPTSS9K4ceOAtUlDCCCAAAIIIIBApAkQAETajNFfBBBAoIoFioqK5KGHHrK29Jtc+g7+m2++KZ07d/Zbbf78+XL11VdLXl6e37J2C7z22msyePBgu8UphwACCCCAAAIIRJ0AAUDUTSkDQgABBOwJ6C/tTj+bN336dLnmmmvs3UhE+vfvb30FoF+/fpKamlppPf2k4Pfff2991m/NmjW27+Gv4IgRI+S+++6TxMREf0X55wgggAACCCCAQFQKEABE5bQyKAQQQKByge3bt8tHH31k/cruZEGsJ+zfcMMNsnjx4gpv1KNHD2vRP2DAAKlbt26ln+ErLS2V3bt3yyeffCJTp061PuEX6MvkIMJA35v2EEAAAQQQQACBcBAgAAiHWaAPCCCAQAgFdKE9ZswY2bx5s7z66qvSvHlz47tX9J6+tnXRRRfJhRdeKE2aNJHY2Fhbbb/11lvWL/7BvvQMgksvvTTYt6F9BBBAAAEEEEAgLAUIAMJyWugUAgggEByBvXv3ygMPPCBTpkyxbuBmQVz2nn58fLwMHz7c+rW/ffv2ov+/6bV69WrRLfobNmwwrWqrfNluhEGDBkmdOnVs1aEQAggggAACCCAQbQIEANE2o4wHAQQQqEAgPz/fOrxPD+Iruy655BJ57LHHJDk52dgtJydH9IsAbdu2laSkJL/1tfycOXPkq6++krvuuksaNGhwpI72Tf+zd9991287dgs43Y1gt33KIYAAAggggAACkSZAABBpM0Z/EUAAAQcCvhb/2kxmZqZ1mr8u4oNxFRQUyKJFi6yF/axZs46c6q9b/vVsgPLXtGnTZOTIkQHpxvnnny/jxo2TtLS0gLRHIwgggAACCCCAQDQIEABEwywyBgQQQKASAV2Ev/DCCzJhwgSfpR588EG57rrrAmZYXFwsK1euFF3Q66sG2dnZx7Xt60T+TZs2yfXXXx+QAwD1k4P/+Mc/pGPHjgEbFw0hgAACCCCAAAKRLkAAEOkzSP8RQACBSgR0Mf7yyy/LI488UmGpc889V55++mlXv5brp/v0dYCPP/5YJk+eLPqVgMquLl26WP1q2rTpkWJFRUXWKwq6IyEQl551oMFGTExMIJqjDQQQQAABBBBAIOIFCAAifgoZAAIIIOBbQBf/esq/HvSXl5dXIZP+Wq7nAnTu3NkR5ezZs617mH66b+LEidbBgeWvmTNnypVXXumoH8dWCkSwEZCO0AgCCCCAAAIIIBAmAgQAYTIRdAMBBBAIpID+Iv/+++/LnXfeWeniv+ye+gm+W2+91dGv5U5P8Pd1AOGOHTvkxhtvlIULFx7hKPtMoe4wMLlSUlKs3Qjdu3c3qUZZBBBAAAEEEEAgagUIAKJ2ahkYAgh4VaC0tFQ++OADGTt2rK3Fvzr17t1bnn/+edHdAL4u3Z6vn/eLjY097h87PcG/ZcuW1nb/1q1bH2nz8OHD8uSTT8rrr79+1KcFdWfANddcYzylo0ePlttuu03i4uKM61IBAQQQQAABBBCINgECgGibUcaDAAKeF/jss8/k3nvv9fsefnko/bX8jTfekF69eh35j/UVAt3Wr2HCqlWrrIMEy7+zX76+/tKui23TS0/qv+KKK46qtnfvXqlRo8ZRnxbUMwVuuOEGWbx4sdEt/AUbRo1RGAEEEEAAAQQQiHABAoAIn0C6jwACCBwrMH/+fLn66qtt//pfVv+WW26RMWPGyK+//urzMD9f7+yX1dXt+ddee60VFJhcQ4YMsc4PqFmzZqXVdGfAE088Ic8995xJ81ZZ/QRhnz59jOtRAQEEEEAAAQQQiDYBAoBom1HGgwACnhfYuXOn3HzzzTJv3jwji/T0dElOTpZt27b5rOfrnf2ygk5P8Dc5gNBpsKFfArjnnnskISHByIPCCCCAAAIIIIBAtAkQAETbjDIeBBDwvICeAfDMM89Yv5gH8vL1zn759qdPn+7oPX27n+tzGmz4+uRgIF1oCwEEEEAAAQQQiBQBAoBImSn6iQACCBgILF26VK666irRRXMgrwcffFD0F3Vfl9P39M8++2zrfIFatWpV2lU3wcZrr70mgwcPDiQFbSGAAAIIIIAAAhEnQAAQcVNGhxFAAAH/Ajk5OTJq1Cj59NNP/Rc2KHHuuefK008/LWlpacfVcvqevq8DCCvqktNgQw8afOihh446WNBg2BRFAAEEEEAAAQSiQoAAICqmkUEggAACRwuUlJRYv6o/+uijAaXx986+0/f07X6uz2mw4e/1hYAi0RgCCCCAAAIIIBCmAgQAYToxdAsBBBAwFdAt8rt375ZPPvlEpk6dan3CLxjXHXfcIbfeeqvExMQc17zT9/S7desmL730kjRu3Nhvl1955RW5//77/ZY7toB+beDSSy81rkcFBBBAAAEEEEAgWgQIAKJlJhkHAgh4WiA3N1fuu+8+eeedd4Lu0Lt3b3n++edFdwMce4XiPf3Vq1fLiBEjZMOGDUZjHT58uDz22GOirxxwIYAAAggggAACXhQgAPDirDNmBBCISIGyX/gXLlwoy5cvF10Il109evSQvLw8a9t/sC69x7Bhw2TQoEFSp06dCm/j9D19XdRriJGYmFjpEPLz8+Wuu+6Sd99912ioGlj84x//kI4dOxrVozACCCCAAAIIIBAtAgQA0TKTjAMBBKJaYPPmzTJ+/Hh57733fI6zb9++ogfd3XzzzVYQEKirTZs2ctFFF8mQIUOkSZMmEhsb67dpp+/pt2vXTl599VVp3ry533tMnjxZ9NwA08vuJwdN26U8AggggAACCCAQCQIEAJEwS/QRAQQ8K6C/+utJ/vrOu35mr6JLA4C//e1vcs8998gXX3wREC/9dN6AAQMkPj7euL1gv6e/fv16ufbaa2XVqlVGfavsKwZGDVH4KIGSg9lSuOVHKdr5kxTn7ZKSA/uktKRYSosLj5OKia8mMbHxElujlsSn1JPE+idLtcanSGz1dFQRQAABBBBAIMgCBABBBqZ5BBBAwI3AN998Y/2qX9niX9vXX/8ffPBBeeutt0R/5Q7EZfdkfl/3+vnnn6339NeuXWvUlUsuucR6Tz85ObnSekVFRdZn/SZNmmTUvr7/r7sHunfvblSPwscLFGdvkfyfZ0vhthVSUpArIqUumGIkNilVqjXqIDXaDpK41OPPl3DROFWDIHA4f5/kfv8vSWzQVpJb9QvCHWgSAQQQQCAYAgQAwVClTQQQQMCBgG6d/+mnn6Rz587We/B79uyR2267TWbOnOm3tbLv3K9Zs0auuuoq0dP43V6VHfbnr22n7+lnZmZai/q2bdv6u4VMnz5drrnmGr/lji3gJtgwvlkUVijculzylr0vxfu3iZS6WfRXgBMTIwl1mktq54slofZJUSgY2UPShX/e0inWjg/d5ZHS6UIrtOFCAAEEEIgMAQKAyJgneokAAlEqUFBQIIsWLbIOtJs1a5a0atVKXn75ZWnatKm18L/yyittjfyWW24R/TzfgQMHrHfj9VOAgbi0X3369HHU1LRp02TkyJHGdXUnw3XXXee33o4dO+TGG28UPRTR5HITbJjcJ9rKFmdtlpxv3xT9v+5+7bcno68JJJ3YXVJPvVT0tQGuqhU4duFf1hsCgKqdF+6OAAIImAoQAJiKUR4BBBBwKVBcXCwrV64UXSBPmTJFsrOzj2px4sSJcsEFF8gTTzwhzz33nK27jR079siheG+//bbo/1/+0lP7NWwwPSBQF+J6rkBCQoKtfpQvtGnTJrn++utlyZIlRnXtvqd/+PBhefLJJ+Wpp54yal8Luwk2jG8W6RVKS+XAmplyYNUnPt/pD/bwEjKaStqZ10lcar1g34r2fQhYC/8fp/7+i//hQ8eVIADgsUEAAQQiS4AAILLmi94igECECpSUlIgeXKe/zE+dOtX69xVd+h68LuD1F/3Zs2fbGnH5AKDs/fvdu3fL8OHDrU/3NWrUSG699VbjAwK7dOlyZEeCrY6UK+T0PX39XN+bb75pvQrh75o/f75cffXVIQ02/PUpmv65bvHO/X6yHNywQKS0pMqGpov/9DOvl/iMJlXWB6/d2N/Cv8yDAMBrTwbjRQCBSBcgAIj0GaT/CCAQ1gL6K7X+0q8LWru/hLds2dIKAJ555hnbp9zrrgFd6Oulv/T/8ssv1usESUlJ1n+mXxPQk/mdHBCoXwMYPHiwI2eT1xjK30DDDw0sYmJiKr3vvn375KZweF/vAAAgAElEQVSbbjIONs455xzrs4oNGzZ0NC5PVCotlZxv35CCjYtCsuXfn2l8zQaSftatElejtr+i/HMXAiUHcyR32TQp3PS9z1/8j22aAMAFNlURQACBKhAgAKgCdG6JAALeEXC68O7atavoL/l2t+yXDwAq0l26dKmjAwLLDhgsCxNMZi/Y7+mb+DZu3FguvfRSGTp0qDRv3lxiY2NNhuKtsmG2+C/DT6zXWtL73MyZAEF4GvWTjbk/vCMFv31na+Ff1gUCgCBMBk0igAACQRQgAAgiLk0jgAACKrB8+XK5/PLLA3Iyf5loenq6tUW+U6dOop+2O/3000VDg8qu/fv3OzogUHck/H/2zgNKqmJr23tygEnAkCTnLEgWhigXBBFBwSvKNWAgiEoURUExkEURARUVxGvAAEoQLjknyUnJApKGNDNMHma+tUubb5jp7nOqzunu0z1v/Yvl+m5X2PVUdf9Tb+3amyPzV69eXXpBVd/p85y++OILiouL0xzTmbDBnGzPIOrUqUOBgYGa/aECUdrJLZS4Y57UQdAt3Pz8qXCd+6hQna5uGa4gDZJ17TRdWzOVstNvSE0bAoAULlQGARAAAY8TgADg8SWAASAAAr5OgG/xX3nlFRHwz2jhAy33xYfa8PBw6e7sBQjU0wkH2uPbc5Wi+k7fltkgICBASthg8aBDhw7EsRSaNWt26xmEiu0FsU3W9b/o2tr3KTv19uCUVmHhHxpF0a0GIkWgyQsCAcBkoOgOBEAABCxKAAKARRcGZoEACPgWga+//vpWlH7VmfHB9pNPPqG2bdtqvo13NIYtQODRo0elzGDBYdy4ccLbQLaovtNv3LgxzZw5k9h1X6uwsLFo0SJ65JFHqH379hQVFaXVBJ/bI8Cu/1s/o7RT2yzNJ6TsXSIoIGnEiLD0JCxmHAQAiy0IzAEBEAABFxGAAOAisOgWBEAABHITUD145+7j6aefptGjR1NwcLAy3JSUFOFBwGnwZApH5p83bx7Vq1dPppmoK/NOP2/negMQcpYFDhioFTRQ2vgC1iDj4mG6vnEW5WSkGJq5X2AIhdxRn8Iq3U2BRcqTf3Ah3giUlXCO0s7spLSTm+lm8lXl4IL+weEUFTeQgotXM2QnGv8/AQgA2A0gAAIgUDAIQAAoGOuMWYIACHiYgGpKvNxmcxT/bt26GZ4JZyUYOHCgdD+cQeC5556ze8hOTk6mkJAQh2/sVQMQmiF6SE+0ADdI2DhLHNCVi58fhZZtSBGNHiX/ECfeIjk5lHJkNd3Yv5ByMtOUhuNxolr2U2qLRvkJQADArgABEACBgkEAAkDBWGfMEgRAQAcBTp937NgxEbSP/506dUqk1Dt//jyVL1+eihQpIoLu8btyDigXFBSko9f/r7JkyRLq27evVJvclX/55Rdq0qSJcntbw9OnT1O/fv10pyW0tWvRogVNnz79ttR5fLv/22+/0TvvvEMjR44UbOwV1QCEtWvXFs8eOGo/imsJZF0/S9fWvE/ZaQlqA/n5U6Fa91Lhut10u+ann9tHiVvnUHZ6kvSYnA4wpt1QCigcK902d4Oc7CzKjD9G6Wd3U+blE3Qz+QrlZKXlD4DIHiZBYeTnH0gBEcUpMLoMhZSqQ8ElalgmK8HNpIuUfOhXSj9/kLLTEolyson8/Mk/pBAFFatC4TU6UHCxKnbXBwKAoW2ExiAAAiDgNQQgAHjNUsFQEAABswnw4TU+Pp44Vz0frjlYnd5iSynHgebuuOMOXc3Onj1L/fv3px07duiqn7eSWQKAEW+EYcOG0YABAygsLIx4Phypn9/fc6BDrdt6lQCEzHnKlCnUunVrJWZopJ9Ayu8rKGnPD38fGqWLH4VWbEZRTZ/Uffi3DaGcccDPnyLu6kXh1dpLW8sNMi4doeSDi8XhP+dmplIfopGfPwVGlaLw6vdQaIVmQiBQKXxwv7H3J91N/QKCKLLpExRavol4XpG050dKPbKKWNBwXPwooFARCq/ahlKObyQWDFxZgmKrUJF7XnblEOgbBEAABEBAkgAEAElgqA4CIOD9BPgd/LJly+ibb76ROvTbmzlH5R88eLBI86cVlZ9T4k2YMIGmTZumBNEsAYAHZ9Hj8ccfV7LDUSOOEzBnzhyRntBe0RsHgZl2795d/LvrrruQus/UVXLcGd/+Z1w4qDRaQEQJKtJ+GPmHRcu3z8mh65tmUfqZXZpt+dAbGFWagkvUpJByjSgoppy04JB55SQl7viKsq6dUY5B4MhQzlBQqE4XCq/SRtouZQGgXGNK/O2/lHp8g27xJjCyNOVkZ9LNG/GazI1UgABghB7aggAIgIBrCEAAcA1X9AoCBZJAVlaWuFFnN/pDhw4Rvwvfv38/paamUoUKFUQ090qVKolAcqVLlyZ/f3+3ckpKSiKOxv/pp5+K22szC6ede/PNN8X8nBXVlHjc59y5c6ljx46mmH3hwgVxk79582ZT+rN1wh4OHGTQXqBCZwEIkbrP1GWQ7owPgtdWTxHu79KFb+LrPyTcy1VL+tk9lLBlNuVkpefqwk+4rnMQwZDSdUVsASWB4Z8e+WY86beviT0OnN+Sq87C1s6PgkvWoKhmfck/TH82ClUBgLJvUuKOefq9GPz8qXDtLpT653Z4ABhdarQHARAAAS8kAAHACxcNJoOAlQhcvnyZNm7cSKtWraIVK1bQ9ev6cofzm+6HHnqIevXqpduFXnXeLExwirjJkyfT8ePHVbvRbMe31ePHj3caKf/ixYs0aNAgWr9+vWZ/eSuwwMBB+Mwo7I3ArvXvvfeeGd3d6oNFHo7cz7ES7JW8AQjj4uKQus/UFVDrjN/iJ2z+VCkgHx9y+S1+YGQptcGJKDsjma6vfk/8N6h4NQotcxcFFa/6d/YAE0p2aoLwMsiM5+9/jgk9anfBMQqiWjxHQUUralcmEm/3ZZ8AFL6zB6X8sVJKuAkoXIyi7n6WErZ8BgFA18qgEgiAAAj4FgEIAL61npgNCLiFAAfG45tjfv/Nh34jhW9+n3jiCfE2vmjRoka6stv20qVLIn89u/u7o7AI8MEHH1DVqlXtDsdxB95//33xFEC28OH/tddekw4+6Ggc1cj8Wna/+OKLNHz4cLuu+xyAkD0E2rRpQ126dBEBBZG6T4uo6z9P+X05Je3+UelwLNy824+Qdnl3/az+HoG9Gji7QebVU+4a8tY4MiKAigDA3hFyooYfFap9L4VXbUtXV02GAOD2HYEBQQAEQMDzBCAAeH4NYAEIeA0Bvr3+9ttvRT54s13o2SOAD4adO3c27WkAvznng+j27dvdypjnMGnSJIeChurB++6776YZM2ZQyZIlTZmPM5d8IwOw+MEpC2vVqmWkG7R1I4HEbXMp9cRGpRHDq7WjiIaPKLV1dSN+UnB93YeUcekPVw/lsH/2jIhpN0Tz+YKsAKAyIY5RENP2JZGiEQKACkG0AQEQAAHvJwABwPvXEDMAAZcTuHLlioj0zoc6vS7+qkbx7TH/0wqop9X/77//TkOGDJFOdafVr97PR48eLdz1AwIC8jVJSEgQgQOXLl2qtztRj70lOIaBGakAbQOvXbtWRO/nKP5mFmY/dOhQu/M3cxz0ZQ6B6xtmiDR40sVgJH7p8SQb8Jv/lKNrlTwbJIdyUt2PwirdLSL2OyvuEADCqrSmyMaPUXbqdQgA5i0wegIBEAABryIAAcCrlgvGgoB7Cbjr7XzeWT322GPC1Z2jwauUo0ePChFh1y7tqOJ5+69bty5FRkbSwYMHDYkdWm/hWUwZM2aM9PTMjAPAg3NgxFGjRtH8+fOlbXHUgOM6sOdF2bJlTesTHbmWwNWVE0Q6PNlyWyo62cYurp9x8TBd3ziLcjJSXDySdvd+QaEU1fxpCrnDfmwM7sHVAoB/cDhFxQ2k4OLVIABoLxlqgAAIgIDPEoAA4LNLi4mBgDECfNPPAe04rZsnSs+ePemNN96QjgvAbu1jx46Vsrt+/frE+e3Zxd7meZCdnS0yGHDgQNU4B//5z3+ELaGhofkQcpYEvnk/ceKEFN777rtPBO5jkcKswk8kOCOA0Wcdbdu2peeff56aN29u2jMOs+aIfhwTyLmZQddWTqTMq39KY+JDZXSbl3QHupMeQLVBTg5dWzeNMs4fkO/Bz4+CilaiQjX+RcGlapNfYIjIGsACSerxjZT+15482Qr0DRFcqg7FtH7BYawEVwsAnEUhqmU/YSw8APStGWqBAAiAgC8SgADgi6uKOYGAQQKcxo9v4Nk93JOFgwOyK73e5wAcYI+jzPMhVG/hiPzsLcDu9fYKu8a//fbbUoKCrZ8SJUqIZxPNmjXL17Xq+3vuk0WZBg0a6J2iZj3mtmDBAhoxYoTSUwA++LOAwAf/wMBAzfFQwVoEjBwG+S15TNvBFBhTzlKTSv9r799pBTPTpOzirAMczyC0QlOH7bKunREZBW4mXZLs+/9v4O01NEMACIwsSYXqdqOQMvXJzy+AMq+dptSjayjj0hGKaNBL/O8QAKSWDZVBAARAwOcIQADwuSXFhEDAGIF9+/bRyJEjldznjY1sv7Wzt/R5W5w/f14c/jdt2qTLFH5qwDf0WgJDfHy8cGlftmyZrn5zV+Jbfp5DcHBwvrb8np/fyssW9ozg+AJmRs/n5x4c5+Hdd9/VJQLw8wz2RuD5VatWDTf+sotoofq+KAAk7viKUo+tk6LMN/38Pj60Qn7BLm9Hqs8LCtXqRIXvfNCuXUYFgODi1Sm69SDhsaBSsq6dpmtrplJ2ulw8EE5FWKjWvSpDog0IgAAIgIAHCEAA8AB0DAkCViVg5O28K+bEHgB88NabHlDmQC17k75161Zx6OZMCDKFI+LPnj2bqlevnq/Z8ePH6dlnnxXxBmRKu3btaPr06VSkSBGZZpp12RPgwIEDNHXqVLsBCvnQ36FDB+rWrRs1bdqUIiIiNPtEBesT8DUBQHU+wSVrUUybl3SnM+TUgmlndkotsLOUiUYEAE43yJ4YARElpOzJXRkCgDI6NAQBEAABryIAAcCrlgvGgoDrCBi55TbbKn6T/+qrr1LLli113ywnJiaK2/TFixfrModjDIwbN86h63/eTjIyMoS3AB/mZYujwH2qffJzhS+++ILi4uJkTdFdn3lyfAJ+qsAeEuXLl6eoqCjd66F7IFT0OAHVAzMbbsUnAJzy7/r6jygnM1U/W4VsBqnHNxBnGeD4AHqLf1gUxbQbSpwaMG9RFwD8qFDte6lwve56zbBbDwKAIXxoDAIgAAJeQwACgNcsFQwFAdcR4IMoH4ZnzpzpukF09MwHW35L3q9fP023/Lzd8dOFPn366L6h56B/nKZOy42eo+Rv3ryZvvrqK+VggJ07dxa36nyAzluWLFlCffv21UHn9ipIsyeNDA0cEcjJoasrx1PmZbmAlNydX1AYRbfiyPL5PVw8BTzlyCpK2jWfKCdbtwkqwQxVDsx+AcEU2fwp4oB8ZgkAZq2Bynx4DngCoHuboSIIgAAIWIIABABLLAOMAAHPEjAjFzwHgmOXfc5Rz67ifLDmSPqXLl0S7uTz5s2jw4cPO5wou5ZzELo6depoHsrtdcLB/wYOHKgbJI/l6P19ZmamiIHwzTffiHf/nBFBtdx1113Uo0cPeuihh+ymNeTI+/3796cdO3ZIDcEZC2bMmEElS5aUaofKIGCPgC+lAUza+Q2lHFlt0YX2o4gGD1J4jY6mCQCB0XdQTPvhxAEMjRQIAEbooS0IgAAIeA8BCADes1awFARcQiAhIUGkwFu0aJFS/3rd9dmVfNasWeLQypH1baVMmTIi6OD9999vN1CeXqM4Nd7EiRP1Vhfv+TnTQVBQkGjDYsWRI0do4cKF9MMPPxhKicdz6t27N3Xt2pUqV67s1G3+5s2bNGHCBJo2bZpu220V586dSx075j9ISHeEBgWeQMLm2ZT25zZ5Dgqu8/KDyLVI2PI5pZ3aItfIjbXDq7UTmQbyFtUnACFlGlB03ADDM4AAYBghOgABEAABryAAAcArlglGgoDrCPANN0fOz30o1ztap06dxNOBUqXyv2e11wdHmp8/f76Iis/j9erVSwT5K1u2rN4h7dZLS0sTfXIUe72FI9hPmTKF+K37L7/8Ig79zjwUtPplr4fu3buLf3zrL5MOb8OGDfTkk09Kr4GzDANa9uJzEMhN4MbeHyn5kHyWC+7DWWR7GcqpJzZS8v5FFFikPIVVbkkclM/PXz6t5LVVk0TaO6uW0ArNKar5U6YJAGbxhwBg1R0Du0AABEDAXAIQAMzlid5AwKsIqOai50nyIfeDDz4gjnIvU2zp5vhmnIPY+fv7yzQ3TQDgA3tsbCxx5gPVwjEL+OnCww8/LJ4+aKUTdDQOZxYYNGgQrV+/XsoUXgP2qihXzlo52KUmgcqWIKAS0M5muFk30Hlv7vnwHxhTlkLLNabQSnfrdnFXfc7groVwxEvJA8BEDwwIAO7aARgHBEAABDxLAAKAZ/ljdBDwKIE//vhD5HGXPQTzwZfT0LEHgBWKigeAEbtZuHjkkUeoffv2dgP7yfbN6ffef/998RRAtnz00Uf04IP284rL9oX6BZeAUuT8f3Bx6rki7YeRf1i0MsCbyVfo2urJdPPGZft9+PlRQHgRCi5Rg0IrtaDgYlUcpuuzugAgUgHe83K+eaoIAH4BQRTZ9AkKLd9Emb2tIQQAwwjRAQiAAAh4BQEIAF6xTDASBFxDQDZwns0KZ1HtXWOp817dIQDUrFlTvOvv0qWLePKglT3AZrEtECIHFWzUqBEVL17c7mR2794tgiiyN4BMYe8Dfoah6n0gMxbq+i6B7LREYtf5rMQL0pP0CwyhqOZPU0iZ+tJtbQ1Sj60nDt6nN6UejxlUtCKFVY4THgLk53drbKvHADBXAHCcVUB2MSAAyBJDfRAAARDwTgIQALxz3WA1CBgmYCT4nKO89oaNMtCBbBBAPUPJBPPLe+Dfu3cvcYo/TiHIkf7btWsnvCaKFClid2gOxjh48GCRMUGmcBBG9gLgJxUoIGCEgJGDM6e1i2rZT2n4nKx0urZqMmVePSXdPqhYJSpyz8jbBIDEbXOJ4wlYtZgpAPiHFKaYtoMpMMb4MyAIAFbdMbALBEAABMwlAAHAXJ7oDQS8hgAH4XvllVfo+++/l7b5u+++o9atW0u3c2UDDi74wgsvGB5CNpgfu+9zmsCdO3fSypUriQP6HT9+PJ8debMO2DP0448/pjFjxmjOgW3s2bOncP3ntIkyAQc1O0eFAksg9cRmStoxT/ctfG5QfsHhFN2yHwWXqCnNL/nAIrpxYDFRTrZ0W3sB8FJ+X05Ju38kohzd/fmz/W1eEl4FnioqTwAgAHhqtTAuCIAACHgvAQgA3rt2sBwEDBG4du0aDRgwgNasWSPdD0fN56B3Vir79u2jPn36SLvQ8xw4pgG/6+f2zZo10+VOzxkDFixYIG757R3487LRk7Lv0KFDIibDiRMn8qHNHXCQbQwNDbUSftjiAwSy02/8/Qwg4ZzSbAIjS1J0q0EUEGH/mYu9TtNObaXEHV8RewHIFr+gMIpuNZCCi1e/rWn6uX2UsPlTyslM090lBxyMaNRbPCnwVPG0AHDzRjxdWz2FOB6DTCl8Zw8qVOtemSaoCwIgAAIg4EECEAA8CB9Dg4AnCfCh9dlnn6WDBw9Km2FFAeDq1asineHq1aul5lOsWDH68MMPqW3btrrbZWRk0NixY2n27Nm62uiN1m8vK4PZAQd1GYxKBZbAjX0LKPngr1K357lh+YdGUWTjR4kj3TstOTmUcmQ13di/UOqgnrtPvq2PaT+M/AKCbxsqO/U6XV01mW4mycXT4LSDMW1echhc0NWbwtMCgCq3wnXvp0J1uroaD/oHARAAARAwiQAEAJNAohsQ8DYCviYAcEyDKVOmEMcCkC29evWid955hyIiInQ1lQ3YN2TIEBo6dCgFBARo9v/111/Tp59+qhRwULNzVAABDQKa0fj1EPTzo8DI0hRWqYUQAgIKFxOtOMBf1rUzlH5mF6Wd3kE3k68qCw3E6e/qP0ThNTrYtShh4yxKO7NTj7W36nBgwcjGj1FohWaa7dhj4fq6Dykj/gixJ4If/7/gMAoILyraBkSVIv+QCOIo/cGxVckvMJj8QyOdZkrwVgEgtEJzimr+lCYzVAABEAABELAGAQgA1lgHWAECbidgRADgt+rdunVzu81aA27fvl0cnDm+gWyZPHkyPfroo5rR/ePj42n48OG0bNkyXUNUrVpVeApUr367m7KjxllZWeTv7y/+oYCAJwgkH1xKN/b/rPQm3132BkaVppj2w4nfwNsr6Wf3UMKW2dJPC/yDC1FEw0cotEJTh1O5mXKVEjZ9TJmX8z/V0Zp/cKk6FNP6BbteBt4qAIighu1HeMxzQos5PgcBEAABELidAAQA7AgQKKAETp48SRyYjt/Oy5ZXX33VlIB7suNq1U9KSqJRo0YRBwSULfzGfvz48dSjRw+Hh+8///yTOAOCTKT+0aNHC856bv9lbUZ9EHAFgVu325f+cEX3xvvk2/8GvSi8enuHfeXczPg7s8CVk/Lj+flRUNFKIh4ApzZkUYC9FzLjj1Hq8Y2U/tceaWGBjdAKlOhpAUAwWzmRMq/+KcfMz5/Cq7alwnd2F88xOIYEx2FI/2svhVW8m8KqtJLrD7VBAARAAARcSgACgEvxonMQsC4BI0EAOQI9557nQ7M7S3Z2NvEhn//LJSwsLF8wPL6Z51gAKl4A3Gf37t3piSeeIH63HxQURHwjz2n8fvzxR+GazxH/9ZZOnTrRpEmTKDY2Vm8T1AMBSxDgg/P19R9RdlqCJezJbURwiRoU3XpQvrf/eQ1NO/0bJW6bo3RYN3/SfhRetY0INOioeFoAYLs4CGTGpSOmTR/xAUxDiY5AAARAwDQCEABMQ4mOQMC7CBhJA1i7dm365JNPTMs9n5ycTD/88ANduXKF9u/fT6mpqQJmZmamCFLo6ND90UcfiVR4uYsRLwAzV5AFhA8++ID4CQAKCHgjASMR+l01Xw4yyJH/daXry8mhhG1fUNrJreqxBkyaSGB0WYppN8ThkwUexgoCQNLOb0RwRrMK4gOYRRL9gAAIgIB5BCAAmMcSPYGAVxHgoHkTJkygadOmKdn92WefUZcuXZTa5m2kKkaMGDGCOMBe3sLp9Njt/ujRo6bYJ9sJH/75OUG9evVkm6I+CFiKQPKBRXTjwGJLxAOQCdJng8hBDa+vfZ+yEi94jCsH/4tu2Z/4rbyzYgUBIPX4Bkr67Wvx5MGMElyyNsW0fcmMrtAHCIAACICASQQgAJgEEt2AgDcS+PLLL4kP0SqF89Xz+/bg4NtTcKn0lZaWJvpie2SKIwEgJyeHFixYIOam+hRAxo7cdTt37ixSBJYpU0a1C7QDAUsRYBGAAwOadShUmRwf/jk4H2cWkC38dv/6xpmUnZYo29RwfRnRwgoCwM0b8XRt9RRi4cSMElSsEhW5ZyQCBJoBE32AAAiAgEkEIACYBBLdgIA3EjASNV82ur0zPmYLADwWv92fNWsWvf32225ZmujoaBo8eDD16dOHwsPD3TImBgEBdxFIObqGbuz9iXIy09w15K1xRGR+Ts9XrpHy2BkXD1PCls+Jc927q/gFhf6dVrC844wCuW2xggDA9rAHQMrRtaY8mwiIKEFF2g9zmv7QXeuBcUAABEAABP4mAAEAOwEECjCBCxcu0IABA2jz5s1KFN577z2Rds9ocYUAwDZlZGSIwH1Tp051mScAB0K87777aOjQoVS2bFmjKNAeBCxLIOvaGUrYNof4v0Q5brDTj4KKlKeou5+hgIjihscT9m/+xC3PAQIKFaXI5n0pOFZ/DBCrCABmPpvwD4uimHZDKTCylOH1QwcgAAIgAALmEIAAYA5H9AICXkmAg+zxDfnHH3+sZH+rVq3oww8/pBIlSii1tzVSzUhgLwhgXkM4Y8CSJUtE+j6O5m9W4YN/r1696Mknn6QqVaqQn5+fWV2jHxCwLoGcHEo9vl4ErLuZfNVlQgAH+ytUpwuFV2ljqvs4P2NI3r+IUo6sckl2AD//QAop31ikKfQPkcuSYhUBgDefeDax6WPDHhP+weEU3eYlfUEbrbvrYRkIgAAI+BQBCAA+tZyYDAjIE+DDcd++feUb/tPCjGCAx44do2eeeYYOHz4sZcd3331HrVu31tXmzJkzIiXf/PnzddV3VKlmzZrCzf/++++nYsWKGeoLjUHAmwlkXj5OyYeXU+alPyg7I8X4VPz8KSimHIVVbU2hFZoRH6ZdVbJTEyj59+WUdmobZaclGRYy/EMiKOSOelSo7v0UEF5EyWwrCQA8gZspVylx25eUcfEQUY6ax4dfQBBFNn2CQss3UWKCRiAAAiAAAuYTgABgPlP0CAJeReD06dPUr18/2rVrl5LdHTt2pClTphg6DKuIEJUqVaLZs2dTrVq1dNvN3gBbtmwRsQFWrFihux1H9eeMB//6179E6kN/f3/dbVERBAoCAX5bn352D2VcOUE3E86LIHI5OTcpJzM1/+HRz4/8gsLEAZ9d+/nQH1KmgYiS78pDv6N1YFvTz/xGGZeO0s2ki0IQyLmZQTk3M/M14aB+bKN/aAQFRt1BwSVqUEiZ+j79xp35pJ7YRBkXDtLNpHjKyUrLx4aZCDaBwRRQOJYCokpTcLHKgo9/WHRB+ApgjiAAAiDgNQQgAHjNUsFQEHANAaPpANmqyZMn06OPPqrkBp+UlESjRo2Svplv164dTZ8+nYoUkb9t4ywB8fHxIvbB1q1b6cSJE+IfZwyoXbs2xcbG0p133in+8Y0/B/iDi79r9h96BQEQAAEQAAEQAAEQcB8BCADuY42RQMCyBDZs2CDesqumzOOUd/wUgA/MMoUP4j/++CM9//zzMs1E3RdeeEPvLagAACAASURBVIFefvllCggIkG6LBiAAAiAAAiAAAiAAAiBQEAlAACiIq445g0AeAqq38Lm7ueeee2j8+PHEYoCewu74CxcupFdffZWuX5dLzcUB+L744guKi4vTMxTqgAAIgAAIgAAIgAAIgAAIIA0g9gAIgICNwLJly8RNvKoXAPfTpk0beu2116hOnTpOwRoNyNe5c2eR2i8qKgoLCAIgAAIgAAIgAAIgAAIgoJMAPAB0gkI1EPB1AgkJCTRs2DBatGiRoana0uM99thjVLVqVQoKCiJ29edb/r1799JPP/1ES5cuNSQ06En/Z2gSaAwCIAACIAACIAACIAACPkgAAoAPLiqmBAKqBNauXUtPP/20ocO56th623Xt2lUEHcTtv15iqAcCIAACIAACIAACIAACfxOAAICdAAIgcItARkYGjRs3jmbOnGlJKhxfYMaMGdSkCXJKW3KBYBQIgAAIgAAIgAAIgIClCUAAsPTywDgQcD8Bfp8/cOBA2r59u/sHdzIiPy2YOHEide/eHSn5LLUyMAYEQAAEQAAEQAAEQMBbCEAA8JaVgp0g4EYCW7ZsoUGDBtHZs2fdOKrzoTi4YL9+/SgwMNAyNsEQEAABEAABEAABEAABEPAmAhAAvGm1YCsIuIkAB+1bsGABjRgxwuPxAPjmf/DgwfTMM89QcHCwmwhgGBAAARAAARAAARAAARDwPQIQAHxvTTEjEDCFQFZWFs2fP59Gjx7tMRGA3/yPGTOGunTpQv7+/qbMC52AAAiAAAiAAAiAAAiAQEElAAGgoK485g0COghkZ2fTwoUL6dVXXxVp/NxZevXqRcOHD6eyZcu6c1iMBQIgAAIgAAIgAAIgAAI+SwACgM8uLSYGAuYQ4OcA+/bto9dff90tgQGbNWtGQ4YMoZYtW+LW35wlRC8gAAIgAAIgAAIgAAIgIAhAAMBGAAEQ0EWAPQCmT59Oc+bMccmTgM6dO9Ozzz5LjRo1QqA/XSuCSiAAAiAAAiAAAiAAAiAgRwACgBwv1AaBAk2AvQEOHTokhAAOEmi03HXXXSKtH7/xL1WqFNL7KQLlpxqXLl0Sa3P48GHav38/Xb16lU6cOJEvkwPHVahUqRIVKVKE6tatSzVr1qRatWpR8eLF4XGhyB/N9BHguCK8Jzds2EA7duygCxcu0IEDB24TFKOjo6l27doUFBREFSpUIN6vpUuXFv/Kly9PMTExFBoaqm9A1AIBEAABEAABEMhHAAIANgUIgIA0AT5wHjlyhL755htasmSJ7nSBHNE/Li6O2rZtS+3atRN/1CO4nzR+0YAPU0ePHqVffvlF/Dt+/LhaR/+0qly5Mt1///3UrVs3qlatGtbFEE3XN7aJcZs2baL//Oc/0odi3i/scXPw4EHdxvLB/JNPPiHeKzKFfy82btxI7733Hm3dulWmab663333HbVu3ZquXbtGAwYMoDVr1kj1x9+VJk2aSLVBZesQOHPmjBCfH3/8cYqKirKOYbAEBEAABLyIAAQAL1osmAoCViTAB9E///yT9u7dS/zHGd9A83OBwMBAqlOnjrixq1Gjhrh15lt+/t9R1AlkZGTQ//73P5o9e7bhw5QjK1igef7556l58+YQAtSXyiUt+eB/7Ngx+vDDD0WWDj78jx071rICQEpKCn3wwQfin9HCvyG879ljBQKAUZre1f6vv/6izz77jL788ktq3LgxzZgxQ/z/LSggAAIgAALyBCAAyDNDCxAAARBwOwE++PFt79tvv0179uxxy/iciWHkyJHCUwPFswTyHvxt1lhZAGBxcNasWWLPmlHuvvtucfArWbIkBAAzgHpBH7kP/jdu3BAWs0AJAcALFg8mggAIWJYABADLLg0MAwEQAIG/CfAfvnzjyzdgtj+C3cWG3b7HjRsnbt38/PzcNSzG+YeA7eD/0Ucf0eLFi/Otv5UFgGXLlglPErP27KOPPirEhLCwMAgAPv4N4YP/F198QV999VW+FLQQAHx88TE9EAABlxOAAOByxBgABEAABNQJcHC/t956i77//nv1Tgy25EBsEydOFDdvEAEMwtTZXOvgb+vGqgIAu/6/8sorxG/2zSrDhg2joUOHij2IJwBmUbVWP84O/jZLIQBYa81gDQiAgPcRgADgfWsGi0EABAoIgfj4eBo+fDjxTaqnC4sA7IXAcQFQXEeAD/6nT5+mqVOn2r3xzzuyVQUAzkjx9NNPi6j/ZpVp06YRP0vhAgHALKrW6OfixYv0+eef09y5c/Pd+Oe1EAKANdYMVoAACHgvAQgA3rt2sBwEQMCHCVjp8G/DzGkbOZhb1apVfZi856Z27tw54Wlhz9XfkVVWFQB+/vlneu6550yFuXDhQmrWrBkEAFOperYzDhg7c+ZMXQd/m6UQADy7ZhgdBEDA+wlAAPD+NcQMQAAEfIwAB0/j2/YJEyZYbmZPPPEEjR49msLDwy1nm7cb9OOPP9LAgQOlpmFVAYBT/rGYYVapWbMmffrpp1SlShUIAGZBtUA/27dvF+lHZQoEABlaqAsCIAAC+QlAAMCuAAEQAAGLETA7eJqZ0ytcuDBNnjyZHnjgATO7RV9E5CsCQFpamhCJOGWbTOG9NWTIEHrkkUcoOjpavPXPzs6mpKQk4pgCnPYtNDQUAoAMVIvXhQBg8QWCeSAAAj5JAAKATy4rJgUCIOCtBDjoHx+CVq5cadkptGjRgqZPn06lSpWyrI3eaJg7BQBX8uGo/xwAUDZwJccMYOEgODjYleahbwsRgABgocWAKSAAAgWGAASAArPUmCgIgIDVCXAAuP/+97/E0c6NFL5J5WBpPXv2pMqVK1NERIS4Tc3MzKTz58/T8uXL6euvv6bDhw8rD8Mu3r1791Zuj4b5CfiKAKAaoI8DwHXs2BFbowARgABQgBYbUwUBELAMAQgAllkKGAICIFDQCXAk7EGDBtH69euVUXTu3JnGjBlD5cuXd9oHu1TPmjWLZsyYoZSnvVWrViJOQYkSJZRtRcPbCRR0AeCXX36hJk2aYFsUIAIQAArQYmOqIAACliEAAcAySwFDQAAECjqBJUuWUN++fZUxcIC+1157jdgDQE/hYIPz588Xbtfsti1bOMd769atZZvlq89vxo8cOUK7du2i3bt309mzZ+ngwYP50oHVrVuXihYtShUqVKAaNWoQ/9+ckSAyMtKwDWZ0wO/VeR4cAZ9FnJ07d4puGzZsSA0aNKCuXbsSZ1IICgqyOxwEAO8SANij5tSpU7R//346cOAAcepDjldgW/fci5x779arV4/4Hwc0tMU0MGP/OeuDv2NnzpwRtvIeZXv5O2/7b962HIOhdu3aYq+yyMffs0qVKon/8vfP0R6WnQcEAFliqA8CIAACxglAADDOED2AAAiAgGECGRkZNHbsWJo9e7ZSX506daJJkyZRbGysVHsjGQc4zRsLDiqHAR6X//ifN28erVixQkmAsE00Li5OBI7r0KGDeO6gUlQC140YMULEa+DC6czGjx9Pc+bMcTo8R7N//PHHxdMMfqLhysIHuE8++USMlbccP36cnn32WSG06C32+lN199c7JtfLzdnWTnVco14GLPKwUPXVV18RB+vkdTdSeM8++OCD1L59e+W962h83tObN28W37ENGzYY+o7lHoPFAf69eeyxx4Sg5e/vrwuByp7T1XGeSkbXWGVMtAEBEAABbyIAAcCbVgu2ggAI+CwBvvXu378/7dixQ3qOfEP38ccf38qRLtsBxwV4/vnnadOmTU6b8h/+fNjmf82bN1e6CeQD1MaNG+ndd9+lPXv2yJrqtH6ZMmXomWeeoT59+kinKTQiAFy5coXeeOMN3UHv2E4WDmzigakQcnUGASA/WdXDIcfn4NtyTm3IgpXZxcjezWsLf8fWrl1Lb731lqE4H3rmyCn8Ro0apfnkiPuCAKCHKOqAAAiAgOsJQABwPWOMAAIgAAKaBNatW0cPP/ywZj17FYxGT+fDDQsIfIjNXfjmmA/7nHf7zjvvpOLFi+u+7bNnJ2c4GDduHH3zzTdK89TbqE2bNsIzoU6dOnqbkKoA8MILL4hYCBMmTNA9Fq8Xx2ro0aOH7jYqFSEAmCMA8N744osvaMqUKabdojtaT/YI4Bge/DxApbBb/wcffCD2pLsK/06w2MC/Exxs1FGBAOCuFcE4IAACIOCcAAQA7BAQAAEQsAABPoDzH/4qxYzo6fv27RO38hyErWXLllS9enXxtt7ZH/QytvLbY74pZLd/dxS+UX3zzTfFQVvPHFQFAHaB5gO93hgKHJ+BD5MhISHEt6euLBAAjAsA7OL/9ttvC5d/dxU+ULPY0KxZM6khObAnPyPSeoYi1anOyvx9Y9GBPYMgAOiEhmogAAIg4CECEAA8BB7DggAIgICNQHp6ujj8q/zh7uyQZxXCv/32G7388stS783NsF1GBFARADjoIrv/L1q0SLe57OXBXhDsTg4BQB82T8UAiI+Pp1dffVVqffXNSLuWrAhgJJaHtjX6arRo0YKmT59OpUqVstsAHgD6OKIWCIAACLiaAAQAVxNG/yAAAiCgQSAhIYEGDhxIK1eulGZ133330XvvvWeZSPh5J3D06FF68cUXReA0TxQWATjVoVZ6ORUBQGU+n332GXXp0kV4QkAA0EfQEwKAJ2/TbVS0DtS56fGbfxlPFH3k5WvxUwC2w57XDQQAeZ5oAQIgAAKuIAABwBVU0ScIgAAISBC4cOECDRgwQETsli1GIvHLjiVbn4WNYcOGeeQGNbet/AyAMyRwCkFHxR0CANsxdepUioqKggAgsZncLQDwbfqsWbOE67+nCwcGfeWVVyg4ONihKSxWcB1Oy+np0qpVK/EUgAOT5i0QADy9OhgfBEAABP4mAAEAOwEEQAAEPEzAyB/G9g5HHp6OGJ4DC/73v/8VAoAVirObSbbPHQIAe2r07t1b4IAHgP5d4W4BgNeGBTnOzOHpoifDx+7du4mfo1y8eNHT5pItxgUHD4UA4PHlgAEgAAIgYJcABABsDBAAARDwMIFDhw4Jt9kTJ05IWzJt2jTq1auXdDtXNzhz5ox41qAS9I+jiXM6v0aNGt162sAH9MOHD4tUe/Pnz9cddM82T34C8NFHH1HZsmXtTt3VAkDem1EIAPp3oDsFAKO36fb2bmJiIu3du1cEf1y6dKn+if9T8z//+Y8I7hcaGmq3rWoAUY4zwH3fe++9IsOHrX9OI8gZOzi2BfctK4Rw3ATOjgEBQHqp0QAEQAAE3EIAAoBbMGMQEAABEHBMwMhhkA+1Dz74oKXw8u3/7Nmz6fXXX5eyi28P2ZW5T58+Dl2eue81a9YQHwplDya5b+DzGmaGAMABGTnewT333EPh4eGUmZlJHAOBc8/HxsbSU089detttJE11wsVWQDyk+K1cBYPQvU2Xc/ezcjIEE8LONuGTGEvgHnz5lG9evXyNePsE/ydYWFMpnTq1EkEo3QUsI/74u/ajz/+SM8//7xM1/Too4+K5xNhYWG3tTPi6SRjgNYay/SFuiAAAiDgiwQgAPjiqmJOIAACXkXAyGHQigIAv/0fPHiw9G3na6+9Rv369aPAwECn66f6vKBnz57i0MOHNbMFAE4HyPnXq1atqrz3+LDFXhMyRet22FFfKocxvRknrl27JlzoWaiRKTIHN1eMcfPmTZF+j4Ui2aJ376oGF+SUlhzvI285efKk+N85jafewnuUb/Zr1aql2USlf/aC4MCbMTExmv2r/PbJ9K9pACqAAAiAQAEkAAGgAC46pgwCIGAtAip/BNtmYEUBgOfDb935dlJv4QM0346WK1dOVxN+7zxo0CBav369rvpcydkB1ogHAAsK7PHQpk0b3bbYqwgBwPntfG5mrhAArl69Km67V69eLbWOuYM76mnozMuA91KdOnWIvw9VqlQRh3T+TkRGRjoUxthlPykpiWz/Zc8YFjNY5OHvIM+Lnxnx5/zMiJ8MDR06lAICAjTNVeEsc0BX+e2T6V9zgqgAAiAAAgWQAASAArjomDIIgIC1CKj8EWxlAeDLL78ULvoyRTabAR9wJkyYQBwDQabMnTuXOnbsmK+JEQHg4YcfFp4F7PZvpEAA8KwAoBqLQ1aE45gA7LZ//fp1qlu3rnDt50M+/4uIiLCbQs/IvlJpy54KW7duFU8PNmzYICXm6fUUYbtUfvsgAKisKNqAAAiAwP8TgACA3QACIAACHiZw7NgxEfSOg9zJlokTJ4pAXlYp/O6d3/+yi7FMUQlmqHJgdhSgzIgAYNYaqMwHTwDMe2awfPlyevzxx2W2rVOvEqmOPFzZFviPgxUuXryYVqxYIQQKlQIBQIUa2oAACICA+whAAHAfa4wEAiAAAnYJqLzHtnVktTSAfLs5ZMgQcYiwYuF0afyeOiQk5DbzVAUAZwHaZOcPAcCzHgCcXcJe9Hpn63jfffeJmAHsou9Nhfc7Z+rYsWOHuOnfvHmzdFBNR/OFAOBNOwG2ggAIFEQCEAAK4qpjziAAApYicOXKFerfv7/Ue3bbBGRd5109cZU3w662KXf/jg5sqgLA3XffLQKelSxZ0vA0IAB4VgDggzx7c8gUR4KSTB+ursteOefPn6cDBw6I35idO3fS/v37XTYsBACXoUXHIAACIGAKAQgApmBEJyAAAiCgTkA1lReP6CyyvYxF/Kaeo9jzQZiD2dWvX1/pTbtK1HAZO43WdfR+WFUAMIs/zwsCgPcJAFbzwLF9Py5fviwO+4sWLZJ+w2/0OwYBwChBtAcBEAAB1xKAAOBavugdBEAABDQJqAa0447NuoHOGwGdo5HHxcVR165dqWXLliKPvZ+fn+ZcjDxn0OzchAqOeKkKAGZ6YEAAgABgZIvzO/6DBw8Kj5QFCxYY6cpQWwgAhvChMQiAAAi4nAAEAJcjxgAgAAIgoE1AJXI+98oH9a+//pqaNGmiPYiTGhzp+8knn3QY7ZvTkt1zzz3EN+icpiwoKMhub1YXABwdTlQFADNvgCEAQABQ/RJzwD4OpMmHf08XCACeXgGMDwIgAALOCUAAwA4BARAAAQsQ4He5nE6OnwPIljfeeIP4JlrPDb29vrOysmjSpEniCYCeEh0dTR06dKBu3boJD4Tc6e+sHgPAbAHAUVYBPRzz1oEA4H0CwLBhw2jo0KHK3z2VfZK3TXx8PPE+ZHd/M0rlypWF0MeCH6cmHDVqFK1Zoz/bAgQAM1YBfYAACICA6whAAHAdW/QMAiAAAroJ5HXB192QiFq1akUffvghcUR6lcL5z1lAOHr0qFTzmjVr0qeffkpVqlS51S4hIYEGDhxIK1eulOrLXZXNFgBkc8A7mycEAM8KAJy6csyYMVJbUTUNo9QgTirLinf2uuKnPizoNWzYkKpWrXpbRgMVQQ8CgFmri35AAARAwDUEIAC4hit6BQEQAAEpAhwHYMqUKSKlmEqZPHkyPfroo9I3kSkpKTR27FiaM2eO9LD2AuClp6eLQ5Rsf+y+3KtXL2kbzGqg+gQAAkD+FVA5NHIvv/ziWQFARYAxKwaH6j7mFH4s3l28eFGqi2bNmtGzzz4r4nxEREQ4bKuylhAApJYClUEABEDA7QQgALgdOQYEARAAAfsEdu/eTZxWTPaPee6tTJky9P7771OLFi10iwB8ezhr1ix6++23lZaEU6bxDWjeonKTyvnXX375ZQoICFCyxWgjKwgA69atE89AZIrqDbRKrAa9BzuVQ6MVBACVZzgcg+OLL74QB2mZsnr1ahowYAAxU46nUaFCBfEd9vf3p2rVqolnNZGRkXTHHXeI/61QoUIUGBh42xCqwUP5N2b06NG6snwcO3aMnnnmGTp8+LDu6endJ9whex89/fTTdOLECd39O8rkobsDVAQBEACBAk4AAkAB3wCYPgiAgHUI8G38K6+8Qt99952SUfw2n+MB9OjRg4KDg532wWPx4Z+DhqnEHWBX4dmzZ1P16tXzjbN9+3bq3bu3VL8cZJDt4TfHnihWEACY2/333y81ffb6YAEnLCxMqh0EgPy4zp49S/3796cdO3ZIsZQVYZKSksS7+vnz5+sex16wzytXrgh7Od2f3mLv2Y6zthxgdMiQIXq7F/VkBACVfchPnmbOnElFixaVsguVQQAEQAAE/iYAAQA7AQRAAAQsREArGr8eU9m9lw+GtvR9tptDPuSeOXOG1q5dKzIHyNzq5R2Xb+34FtGe0MAeDIMGDZI6mHD/r732GvXr1y/fTae9OXO8ghdffJEyMzPFQYDnyNkJ+KDE/ziQGXsTcPrCYsWKiVtUdnXm/9or3ioAqN6Gqhy89B7svNUDQHUP8H5jb5ju3btret/k5OSIFH2cPUJGeGvXrh1Nnz6dihQpcmv7unINeRDbd2zXrl16fnZu1dG7T7iBq+cgZTgqgwAIgEABIQABoIAsNKYJAiDgHQT4EMJv8j///HPLGszBBvmNf4MGDezayIccfgbA3ggyhQ9S7AHRp08fhx4M3PfevXtF1HPZgwmnSuQ3+2XLls1nlurhz8wYACoeADKHrdyTduXBy1sFAOazZMkS6tu3r8y2FXXZfZ9jX3Tp0sWhyMRPbn766SchnHHaPpliL9OHyn7hMVlIePDBBx2KFdnZ2cRCJP8OHTx4UMZMUVdmT6rsQ7NSn0pPDA1AAARAwEcIQADwkYXENEAABHyHgOrNm7sIsNsxH9SdPTP4448/xNte2cwCPAe+1eZ3ynxg52cNnN6QD+jssfD9998L12mZ21MbF2eBEq0gAKi8h+a5PfbYYzR8+HCRBYI9Is6fP0/btm0jzizx1FNPiTfmeYvKwUvvwc6bBYDLly+LtH7Lly9X+jqxFwDv3TvvvJNCQ0OJBavExETi+AIcK2DFihXS/TririoA8HeKY27wU6HixYsLwYLFCU4nuGXLFvEdk0n7l3dCevcJt7tw4YKIhbB582YpLpyikAWKihUrEsdCYNv37dtH+/fvF0ERnQU2lBoIlUEABEDABwlAAPDBRcWUQAAEvJ/AwoULiXOMqxx0XTl7fqvPN4iVKlVyOgz/Uc5eAPxHuhVK165diQWAqKgou+ZYQQA4efKkOLzwQcaM4iw+AAQAx4SXLVtGzz//vGW+e+wxwPsib4BMlTU0Y19p9SEjAJidNhTxAbRWB5+DAAiAAGIAYA+AAAiAgCUJGI3Q74pJsestH6IfeOABXd3zrRzfTPOBypOF3bM/++wzcSvrqFhBAOCbYg64tnjxYlNwOYsPoHJ41Huw82YPAAZvpWc4fNPNqUH5pj5vMfvwbMqmk3wCwB4rHMSSxUIzit49asZY6AMEQAAEvJUAPAC8deVgNwiAgM8T4Ej9fIPO7+2tUGSC9NnsZZdiDgjIEdY9UfQGaLOCAKCa1s0R18aNG4to6SyA5C0QAJzvRiuIV7xuH374ITVv3tyusaqxNmS/hxxEk78fer2RZA/hX375pQiKaEbhZzDz5s2jevXqmdEd+gABEAABnyQAAcAnlxWTAgEQ8BUCLAKMGzeOPv30U49OiYPucYR+rfSCeY1UjXpu1mT1ihZWEAB4zuvWraOHH37YlOk7S/kGAUAbsSdjcegVrlTWUXvm/1+Dn/xwvAD2QtD7NIWfB3GK0Fq1aukaSjX2haPO+fkUZ0JBAQEQAAEQsE8AAgB2BgiAAAhYnAAfTvkmlyPO672FM2tKfBDhwz/nOrelE5Ttm6OK8x/l3I9s9HPZsWz12W52p3/22Wd12W0VAYDdujn2w6JFi1Snflu7X375RQRTzFtUDo56b3a9/QlAblYnTpwQ+5ZTZ7qr8M3/m2++SZ07d3ZZWkE9c+HD//jx46l8+fI0cOBAWrlypZ5mos7cuXOpY8eOuupnZGQIkZN/48woZmbmMMMe9AECIAACViMAAcBqKwJ7QAAEQMAOAb5J37Rpk3gvu2fPHrcwql+/Pr311lvUqFEjzYOIlkFsP0cWf/3110Xub1cWPSnZ8o5vFQGA7TLz2YSjgxgEAP07kEUrPgi74ykOizX8nWMXds5+oae4Il5ImzZtxG9NlSpVRGYJ2Xf6LL5xNoW8gQsdzcdMbwsWTzhoIgoIgAAIgIB9AhAAsDNAAARAwIsI8JMAToPHBztOi+eKwgfoZ555hvr06UPh4eGmDnHlyhVx08eHKVd4M/Tq1UsEHixbtqyU3VYSAFgs+fnnn2nkyJGGPSamTZtGzCRvgQAgtT2IvVg2btwoXOG3bt0q11hHbU7NN3jwYOXvHN+i//e//6UJEyYY2jPsOcNpDDkLAttkK0uWLKG+ffvqmMnfVdh7YNasWVSuXDndbZgriwZGBUL2oOF+9Aooug1ERRAAARDwEQIQAHxkITENEACBgkWAb/127dolDoqcs9yMIHsdOnSgBx98kNq3b+/SPNp8wGV7f/jhB/HP6B/8LFg89NBDwna+sVT5w99KAgDvZGZ04MABmjhxolLueNu3gYOr8W0sBIC/CTh6EqH318Ps7x0flHnvdu/enWJiYvSaYbce75nTp0/T1KlTRSYJGYGND/s9e/YUT33sfYcuX74sDtX8W6O3sFjSu3dvvdVFvTNnztCkSZOEyKlaeA4cPDU0NFS1C7QDARAAAZ8mAAHAp5cXkwMBECgIBPh28tKlS8RutBxQi/9dvHiR+LZ9//79+RDUrVuXihYtShUqVKAaNWqI27pq1ap55A9mtv3cuXMiwNjvv/8u7OV0eAcPHsx3k8kHfQ4wVqhQIeLnCTwPDjTGKdL8/f19cqltfNavX0/btm0TwkleNnxrW6dOHbF+zINvXXldq1atKg6VvsrG0wvOYsD58+fFnrXt3eTkZOK4AXkFOdsa8XrY9i6vWWxsrJJgpTV3jiWxY8cO2rx5sxCS8trE3x3+PvHzHs4WwbaY7e2jZaOjz1nI4CwMbDt7BbDt9pg2bNhQCJX8O1axYkWx91m8uWgyCAAAIABJREFUYKaq8UpUbUY7EAABEPAmAhAAvGm1YCsIgAAIgAAIgAAIgAAIgAAIgAAIKBKAAKAIDs1AAARAAARAAARAAARAAARAAARAwJsIQADwptWCrSAAAi4hkJOdTYmXztH53/fSpWMH6fKpI5SRkkxpSdfpZlbmbWMGBAZRaEQ0BYcXomIVqlHxKrWpVI07KbJ4afLzUTd0l0BHpyAAAroJ4DdKNypUBAEQAAEQ0CAAAQBbBARAoEASyM7KoovHDtLBlQvor/07KCsj3RCHwOAQuqNuY6rToQeVqFrHFDFgzcy36cR29+UflwEQHFaIOg0bT7GVajpslnLtMi165wW6ceWSTNeG6oYWjqKA4GAKi4yhImUrCZGmRNXaFF2qPPkHBkr17Qn7pQy0U1lrXVT3lFa/uU2JP3GYlk0eSRmpyUanY1r7ux54nBp06+OSvcrf946D36WgMHMzZnjDb5TsAl07e5KWThxGaUkJsk1v1Q8IDqGOL71DpWrWV+7D1tCKe1VrUoWLFqeuo6ZReEwxrar4HARAAATsEoAAgI0BAiBQoAjwQf/w6p9p/6/fU2riNZfMnf9Aa/jgU1S5aTtDQoDqYc0lk8rTqZ4DoZUO0Oy5UbJ6PXEILFGlNpGOHOtWsl/vmmqti+qe0uoXAoB5AoA3/Ubp3Ze2evuXfU/bv/tYtlm++jXadKEWjw823A8EAMMI0QEIgIAXEoAA4IWLBpNBAAQUCOTk0LEtK2nr1zMoPTlJoQP5JkXLV6U2z46k6NLl5RsTkephTWkwyUZ6DoRWPEBzisAy9ZrQ3X1eoMJFSzidtRXt11omrXVR3VNa/UIAMEEA8MLfKK39mPtzFjZWvP8anTu8W6aZ3bpRJctQ55ffo/DoIob6ggBgCB8agwAIeCkBCABeunAwGwRAQD+B9BuJtOHzyXR6zxaRX92dhQ9OLZ8aShUbxum6dc5tm+phzR3z03MgtPIBOiwymtoNHEMlq9V1iMvK9jsyWmtdVPeUVr8QAIwJAN76GyXzW3PhyH5a/t4rlJWeJtPMbl0W8toOeJ0qNmplqC8IAIbwoTEIgICXEoAA4KULB7NBAAT0EeDgfqtnjKUrfx7T18AFtdj9vNmjA6lG6y5SIoDqYc0FU8jXpZ4DodUP0CGFI6nDi2/9/STATrG6/fZs1loX1T2l1S8EAHUBwJt/o2R+a3Z8P5v2Lf1WponTuhUatqS2/V8j/wC52B5W36tagBADQIsQPgcBENAiAAFAixA+BwEQ8FoCSfHnRTCyxEt/eXwOLALE9R1OlZu1022L6mFN9wAGKuo5EHrDATq6dDnqPGIyhUXldyX2BvvzLqHWuqjuKa1+rX6osmoQQG//jdL7E5KaeJ2Wjh9M18+f0dtEsx67/3cZOZUiS9yhWddRBXgAKKNDQxAAAS8mAAHAixcPpoMACDgmYKU/rG1Wat04552N6mHNHftCz4HQWw7QdTv1oia9nsnnneEt9udeb611Ud1TWv1CAJD3APCF3yi9vzX8/GrV9Dcp+2aW3ia66jXrPZBqd+iuq669ShAAlNGhIQiAgBcTgADgxYsH00EABOwT4PRZ62dPpOPbVlsOEUei7/DCWAoOL6xpm+phTbNjEyroORB6ywG6UEwsdR45mSKL336T6C32QwDQ3tBW8wDwld8obfJElJNDaz8e55Lf49I1G1CHl94mTsOqUiAAqFBDGxAAAW8nAAHA21cQ9oMACOQjcHDFT7Ttm5luD/inZyk4eFXDHk/Snff11qwOAUATkWkVmjz8HNXt1PO2/iAA/D8OPYKPrbYVD1VWEwB85TdKzxeQn2AtHT+Mkq/F66kuVUdmX9rr2Ip7VQsAYgBoEcLnIAACWgQgAGgRwucgAAJeRYADai2bPIKS4i9Y1u7w6KLU+eXJFFWyrFMbIQC4bwnvqN2Q7nlh7G03iRAAIADo2YElqtahjoP1PwHwpd8oPXyObFgmsrC4qtTr/G9q3PNppe4hAChhQyMQAAEvJwABwMsXEOaDAAjkIpCTQ9vnf0r7l803hIVv6dlVv07Hh6h45VoUWjhSvA/nPNYJF87S72sX0/GtqygzNUV5HD1/tEIAUMYr3dDerRoEAAgAejaSlADgY79RWnz4N3PF+6/RucO7taoqf160fBW6d/gkCikUId0HBABpZGgAAiDgAwQgAPjAImIKIAACfxMww9U0qmQZattvFBUtX9Up1ozUZNo0Zyqd3LFO6amBo3fnuQc1IgC0HziGKjSK8+jWMHKA1nOo4sPFjcsX6eyBHXRo5ULioGqqxagrcd5xWRxaPvVVunj0gLRJrnTxVd1TMnyMHKoqNWkjUru5u7h6r9rm42u/UVrrdOX0cfp10nBKv5GoVfXW55zWTyZYINfnuCpl6jXRPYYZFd21Z8ywFX2AAAiAQG4CEACwH0AABHyGwP5l39P27z5Wnk/JanXpnkFvEkfr11M4kNfOBXNo/6/fKYkAcU8No2pxnRwOpXpY4w4LggCQGxyLASzIHNuyUs/S5asTEBxCHV96h0rVrK/UHgLA/xOAAOB4C/nab5TWl2XH97Np39Jvtard+px/eys3bUeHVi3U3YYrVm/VmVo+MThfJg+pTiQrQwCQBIbqIAACliEAAcAySwFDQAAEjBAw6mrKEeA7DRtPEbGlpMwwEs3b3rvz3INDAND/rpq5pVy/SksnDBHPNFSKmaIJPABGEnvJyBZf9gDwxd8oZ+ubkXKDfp00gi6fOqJ7G7DnT/NHB9L/3h8lvs96S+GiJei+V9+nQkVi9TYxXA8CgGGE6AAEQMBDBCAAeAg8hgUBEDCXwLWzJ2npxGGUlpQg3TG7kLZ+5mWq1LStdFtukHDhDC2dMIxSrl9x2t7P35/4iUGZuk2Ee37RclWcpq+CACAnADD8dZ+MV/ICgAeA862PJwCO+eh5rsKtffE3ytmuOX94Dy1/fxTdzEjX/bvKcVc4oN+q6W/S6T1bdLfjuC1xfYdT1Rb/0t3GaEUIAEYJoj0IgICnCEAA8BR5jAsCIGAqASORpo3mkuY81xvnTKU/1i+9bU6cm7pYxepUoWEclanbmCKLlyYWAfQWCADyAsDun+fRroVz9SK+VU/mgKunc3gAwAMg7z7xxd8oh98FB7+Jzr47uUU4FVbl6jen9s+PIRZ03VEgALiDMsYAARBwBQEIAK6gij5BAATcTmDT3Kn0+9olSuM26z2QanfortTW1ujsvu20ce5U4tvAio1aUYmqtSksMsbQm1QIAJICQE4OrZ7xFp38bb30WnJQxvtGfUAcgM+MAgEAAkDefeSLv1GOvisqz3GiS5WlziOnUlhkNCVe/IuWjB8s9QwgNCKKOo+YTDFlKprxFdbsAwKAJiJUAAEQsCgBCAAWXRiYBQIgoJ9AZnoq/W/qKLrwxz79jf6pafbNr7QBThoYEQDMtCNvX3rfyrv7D+SrZ47TsskvU2ridenpc9rHfw1+h4JCwqTb2msAAQACQO594au/UY6+LEc3/Y82fDZJKjgqB/9r89wrQjTlLACyzwDYliYPP0d1O/U05Tus1Ym7f9+07MHnIAACIKCXAAQAvaRQDwRAwLIE+LZp8bsvUFL8BWkbc986STd2cQMIAPo9ABIvnaPVM8bSlT+PKa3KXQ88Tg269VFqCwHgdgJGsgCYtgCSmTBcfZjz1d8oe+vFh3f+7Tq1c6Pu5eQ3/G0HvC68p2xF5RmA3ngMug1zUtHVe8YMG9EHCIAACNgjAAEA+wIEQMDrCai4i9omrRWJ35NwIAA4FgDSk5Po+vnTdO7QbvrrwG906fghysnOVlouTj127/BJVLRcZaX2EAAgAHQc7Fys8tXfKHt7XyXYYXh0EeoycipFlrjjVpcqzAJDQqnjkHHEKV1dXSAAuJow+gcBEHAVAQgAriKLfkEABNxGwMiNo6fSjumBU5AFAD18zKpTo21XatHnBUPxGvLagicAak8AzFpT7kfvUxWu6+rDnK/+Rtlbr/3Lvqft330stZT2hFjVZwCcSaDpv/tJja9S2dV7RsUmtAEBEAABPQQgAOihhDogAAKWJqCSbso2oQb3P0Z3dX/CkvODAOD6ZYksfgd1GjaeImJLmToYBAAIALk3lK/+RpklfDkKxHpwxQLa+vVHUt9Ndz3rggAgtSyoDAIgYCECEAAstBgwBQRAQI3Aqd820KqP3lRqbPbbbyUjHDSCAGAmzfx9set/hxffohJVaps+EAQACAC5N5Wv/kbl/eJcOLKflr/3CmWlp+n+TjkLxKrynIDTAHI6QE4L6MoCAcCVdNE3CICAKwlAAHAlXfQNAiDgFgK++sc1BADXbZ/A4BCKe2oYVWra1iWDQACAAFAQBYBt386iA8t/kPpOFatQje4dPpGCwwvna5eVkU4rp42mvw7ulOozd0YBqYYSlSEASMBCVRAAAUsRgABgqeWAMSAAAioEIACoUFNvo/dttZE/kNWt025ZqEgstev/OhWvUku7smINCAAQAAqaAMCZDpZOGEIJF85KfWu03uyrPAMoFBNLnUdOJn7i46pi5PfNndkKXDV/9AsCIOC9BCAAeO/awXIQAIF/CEAAcO9W8FYBwM/fn6rFdRK5wtnt2JUFAgAEgIImAJzes4VWTX+TOHif3sLu+h1eGEtl6jVx2ETlGQB3xh4+/H13VYEA4Cqy6BcEQMDVBCAAuJow+gcBEHA5gUvHDtGy90YSH7pki9btk2x/ZtbHEwBzaHKAv+qt7qXqbbpQaOEoczrV6AUCAASA3FvEV3+jbs0xJ4fWfjyOjm9bLfX9iipZhjq//B5xGkBHRfUZgKtTvEIAkFpqVAYBELAQAQgAFloMmAICIKBGwFdTbEEAUNsPtlbh0UWp/v2PUZXm7SkoNNxYZ5KtIQBAAMi9ZXz1N8o2x8RLf9HS8cMo+Vq81DdF71t9lWcAHOTz3uGTqGi5ylI26a0MAUAvKdQDARCwGgEIAFZbEdgDAiAgTeDGlUu0+J0Xpf/45IFcfUskPZlcDYwIAHrd9I3Yp9XWyB/IWn3LfB4QGERVW/6LGvd61uWu/za7IABAAMi9R331N8o2xyMbltGGzyfLfC3dUteVWV6M/L4hBoBblh+DgAAIOCAAAQBbAwRAwOsJpCcn0a+ThtOVP49Jz6Vo+SriliikUIR029wN+N3ruk/GE7urVmrShsre2dRuVGuZQQqyAJD7D+S0pAQ6tXMD7V38NfFBSrVw8L97Br1JHHXc1QUCgJoAwN+dtv1fc/Xy5Ovf1Yc5X/2NYpD8m7fi/dfo3OHdbl83rQGdZRjQaqv1uav3jNb4+BwEQAAEVAlAAFAlh3YgAAKWIcCHbw4+xUGoZAu/Pe0ycipFljAWLTr5ajwtfvclunHlojDBz8+PIoqXpip3d6DKzdpRZGwp/h+lzIMA8C4Fhf2/635mWgpt+HwKndyxTopj7socFbzTsPHEcQFcWSAAQADIvb989TeK53jl9HEhwKbfSHTlV0qp74DgEOr40jtUqmZ9pfbOGkEAMB0pOgQBEHATAQgAbgKNYUAABFxLQCX/tO2g3nbA61SxUStDBh7d9D/a8NkkysnJsdsPv0fl5wYsBpSudRdxHnqtAgHgdgGAeWWk3KDlU18lDqqmWqJLl6POIyZTWJTjwGOqfdvaQQCAAJB3D/nibxTPccf3s2nf0m+NfmVc1r5Gmy7U4vHBpvcPAcB0pOgQBEDATQQgALgJNIYBARBwLYE/d2+mVR+OcXgAdzZ69VadqeUTg6Vv6G19Zmdl0eoZY4lt0FM4HV2RspWIx63cvL3Dd+kQAPILAMyXXY1XfPA6ZaWn6cFtt06VFh0o7omh5B8YqNyHs4YQACAA5N0fvvgbxYLcr5NG0OVTR1zyPTKjUz2ZBlTGgQCgQg1tQAAErEAAAoAVVgE2gAAIGCaQ1wVfpsNCMbHUeeRkYvdwlaJ6IGX39k5DxlPxKrXsDgsBwL4AQDk5tGneNPp9zSKV5RJt+IlG00f6U+0OPZT7gABgn4A3Rrx3x2HOF3+jzu7bTiumjSZ+4mDVwt91M7y88s7PHXvGqkxhFwiAgHcTgADg3esH60EABP4hwH+A8oH51M6NSkzqdupFTXo9I+0FwDdg/AfwhT/2SY+rFYAQAoADAYCIEi6coaUThlHK9SvS3G0NOE1g55cnU1TJssp9OGoIDwB4AOTdGz73G5WTQxvnTKU/1i81/ftjdocVGrYUwSX9A8zz+IEAYPYqoT8QAAF3EYAA4C7SGAcEQMDlBDgIIAcDVLmN4lRxLZ8cQlWa36NbBGDX/w1zptCxTSuU5lan40PU9N/9HLaFAOBYAGAvgO3zP6X9y+Yrsbc1UhV+tAaFAAABwN4e8aXfKCMeDVrfH7M/NyvYa267IACYvUroDwRAwF0EIAC4izTGAQEQcDkBo+9R+W1+vXsfpvr3P6YZpC8jNZk2zZkqItI7CvznbMKBIaHUccg4KlmtLgQAOwT05Mm+cfmCeH+ceOmc8t4Ki4ymTsMmUJGylZX7sNcQAgAEAHv7wpd+o7QCn5r6hTKhs2a9B1LtDt1N6OnvLiAAmIYSHYEACLiZAAQANwPHcCAAAq4lYMYfpWGRMVSj7X1Uqenf6ftsgeL4UHf1r5N0bPNKOr51FfH/rVpK12xAHV5626nQYMQDQNUumXZah3R3/IF8cMVPtO2bmUoijG2uRoNAQgC4nQBiADj/FvnCb5SRtIYyvzFm1tXzmysznjt+32TsQV0QAAEQ0EsAAoBeUqgHAiDgFQT4UL5i2ut0/ve9lrWX36G2f34Mlavf3KmNEACcPAH4h1zajQRaNnkkXfnzqPJ6B4cVok7DxlNspZrKfeRtCA8AeAA42ky+8Bt17exJWjpxGKUlJZj2nXF1R2Z/zyEAuHrF0D8IgICrCEAAcBVZ9AsCIOAxAhePHRRp4tJvJHrMBmcDl6nTiNoPelPzmQEEAG0BgDmf2LaG1n06QSn2g22dOPZDXN9hpgUJgwAAAcDZb4C3/0btX/Y9bf/uY0v+vjozql7nf1Pjnk+bYjcEAFMwohMQAAEPEIAA4AHoGBIEQMD1BPYu/pp2/vSFIddwV1gZUjhSvP2PrVhds3sIAPoEgKyMdFr14Rg6e+A3TaaOKuiJySDTOQQACABa+8Vbf6OM7G32emLvJyPR+I14H2hlXtFas9yfQwCQoYW6IAACViIAAcBKqwFbQAAETCNgNEK/aYbk6ojzUTfs8STdeV9vXd1DANAnADDMM/u20aoP36CbWZm62NqrVL7B3dRuwOhbMR+UOyIS8SGWT32VLh49IN1N4aLFqeuoaRQeU0y6rVYD1T0l4z6NGABaq/D35976G3XhyH5a/t4rlJWepm+iuWqZEYjPyHeLhYcOL4ylMvWaSNuetwEEAMMI0QEIgICHCEAA8BB4DAsCIOB6Ahxxe8W00XThj32uH0zHCFVadKC4J4bqPmCqHtZ0mGJKFSsEAbRNhA9Tq2eMpT93b1aeG6eCbD/oDSpbr6lyH7aGRg4pEABeM8xftgNPHea88Tdq27ez6MDyH2QRk4yIpNW5qg3cr1lBPz21Z7TY4HMQAAEQ0CIAAUCLED4HARDwagL8B/aqj96kc4d2e3Qe/Ma8xRODNd/95zYSAoB+DwDmZuTm2cZdb3wGrc0EAQBPALT2iO1zb/qNSrl+lZZOGEIJF87qnd6telqCoUyHZ/dtF+IuZyOQLYWLlqD7Xn2fChWJlW16W30IAIbwoTEIgIAHCUAA8CB8DA0CIOAeAplpKbRpzvt0Yvsat8cEYLf/mu26UdN/99N982+jAgFATgCgnBzaNG8a/b5mkfLG0puhQWsACAAQALT2SO7PveU36vSeLbRq+ptKB+86HR8Sv4NmlNTE67R0/GC6fv6MdHf8mxzXdzhVbfEv6ba5G0AAMIQPjUEABDxIAAKAB+FjaBAAATcSyMmhY1tW0tavZ1B6cpJbBg4pFEEtnxxKFe5qQeTnJz0mBABJAYCIEi6coaUThlHK9SvSvG0NzLiphAAAAUB6A1r8N4pv2/k36dTOjdJTM/PtvRg8J4fWfjyOjm9bLW0LN6jQsCW17f+aoWCEEACU0KMRCICABQhAALDAIsAEEAAB9xHISE2mXQvm0pGNy0SgNlcUfkteteW/qHGvZ8W7V9UCAUBeAGDWu3+eR7sWzlXFTmbcEEIAgACgugGt+huVeOkvWjp+GCVfi5eemllu97kHPrJhGW34fLK0LdwgNCKKOo+YTDFlKiq150YQAJTRoSEIgICHCUAA8PACYHgQAAHPEOCgcezOemj1z3Tp6EFD0eNtM4iILUXVW91L1dt0odDCUYYnBgFATQAw8k7ZtmhFy1elTsPGK68jBAAIAEZ/AKz2G3VwxQLa+vVHStMy48Y978BG0gFyX00efo7qduqpNB8IAMrY0BAEQMACBCAAWGARYAIIgIBnCeRkZ1PipXMUf/wwXTx2gC6fOkqpidcoMy2VOEBX3hIcXpiCQsOID/xFy1WmMnUaE7uNB4WFe3YiGB0EQMAnCeA3yieXFZMCARAAAY8QgADgEewYFARAAARAAARAAARAAARAAARAAATcSwACgHt5YzQQAAEQAAEQAAEQAAEQAAEQAAEQ8AgBCAAewY5BQQAEQMBzBFIyMunw+Uu06/Q5Onn5Kp28fI0ysm5SQmpaPqOiwkIpODCAKhaLoYrFitBd5UpTzVLFKTw4yHMTwMggUAAIZN3MpvMJibTv7AU6fCGeTsRfpWspqZSakUk30jPsEggJDKTIsBAK8PenyrFFqExMFNW7oyRVLVGMYgqFkXwukgIAGlMEARAAgQJGAAJAAVtwTBcEQKBgErianELLDhyl5YeO0LnrSZSTk6MMgqPkl46OoI61qlGXetWJRQIUaxNITs+gLzbvpCYVylKTimWsbaybrGMh7NWfltOBcxelRywUEkzje3SimqVipds6a8A2rTtykn7ec0gc+LMNfE/zjsPiQIsq5enfjetRxdgipogB87buprmbdykxGNO1PcVVraDUFo1AAARAAATUCUAAUGeHliAAAiBgeQJ8iJi5bhvtPXPe1MOEbeL+fn7Upnol6tuyEZWILGx5HgXNQD74f7tjH/206yClZ2URDl3/vwOsJACw983nm3bS/w4epcybN126TVnAq1aiGA3t0JIqxRYxNBYEAEP40BgEQAAEPEIAAoBHsGNQEAABEHAtgSs3Uui9lRtp+8mzhm779VrJt4u9m95JDzeqR4EB/nqboZ6LCOQ9+NuGgQBgLQGARZnvf9tP32zfJwQadxYW7x5uXI8ea1af+PurUiAAqFBDGxAAARDwLAEIAJ7lj9FBAARAwFQC7Ni/6egpmrJiIyWlpZvat57OmlUqRyM6taLI0BA91VHHZAJ88J//235asPsg8Q133gIBwDoCwLnrifTu0rX0+4V4k3eBXHcNypUWniGFQ4LlGhIRBABpZGgAAiAAAh4nAAHA40sAA0AABEDAHAL8XphvE+ds3uVyN2JnFtcqVVwcKIoWDjdnYuhFk4DWwd/WAQQAawgAv506S+OXrafrKamaa+uOCvXKlKSx3TpIiwAQANyxOhgDBEAABMwlAAHAXJ7oDQRAAAQ8QoBv/v/LAbm27HaLy7/WJFUPFFr94vPbCfAt/0+7Dohbf3s3/nl5QQDwvACw5o8TNHn5Bre7/Gt9dzrUqkJDO8RJPeGBAKBFFZ+DAAiAgPUIQACw3prAIhAAARCQImC1w7/NeJUDhdTEC3BlThHHh/5vd+zVdfC3oYIA4FkBgGNyjP91LSV64HmO1teFgwMO6dCS7q1TTavqrc8hAOhGhYogAAIgYBkCEAAssxQwBARAAATUCHAas1EL/kfsBm6lEhQQQMM7xlG7GpWtZJZP2HL5Rgq98M0iupR0Q2o+EAA8JwDwm/8RPy6jCwlJUmvmzsqloyNp4kP3UkmdGT0gALhzdTAWCIAACJhDAAKAORzRCwiAAAh4hMDV5FQa9v1SOn31ukfG1xq0TEwUTXyoExWPQIpALVYyn0MAkKFlv6470wDyWK//vEKk47R6+XfjevR0XGNdZkIA0IUJlUAABEDAUgQgAFhqOWAMCIAACOgnwK7/87bsoi+37NbfyAM1ezWqS8+0akJ+HhjbV4eEAGB8Zd0pAPy06yDNXLfNEvE5tMjFRhSiyT070x3RkVpVkQVAkxAqgAAIgID1CEAAsN6awCIQAAEQ0EXgzLUEcft/5UaKrvqOKkWEhtAD9WtR2xqVqERkYZETnMWFa8mptPv0Ofph5346Fn9V+fAic6AwNJEC1BgCgPHFdpcAcCHxBo344VfiJwBGCj+paVKxDHWqU40400ZkWKgQ1fi7mpiaRofOX6JlB44QxxnIvHnTyFA0sG0z6t6gtmYf8ADQRIQKIAACIGA5AhAALLckMAgEQAAE9BGYvWEHfbtjn77Kdmr5+/nRw43r0WPN6otDv6PCB4ztJ8/QpOUblNOWybgVK0+oADWEAGB8sd0lABj9nnJwvtbVKtKgds0pKixUc+IXE2/Q+ys30Y5TZzXrOqrQsPwdNLbbPU5/F7gtBABlxGgIAiAAAh4jAAHAY+gxMAiAAAioE7ianEJD5i+ls9cSlDrh20SO+H1PrSq6XfNPXr4m3jGrBDGrUrwoTXroXmJvAyMlOydH3KTy4WbPmfN0PP4q3UhLpxt5AiCyuBFTKIxCgwKpavFiVLNkLNUvV5rKF4mWSnNmxFattgmpabRk3x+06vdjdO56kri15XVhj4kWlctT1ztrUKnoSLvrAwFAi6725+4QAMz4nj7VsiE91LCu7u8pzzw9K4umrthEKw8f0waRpwZ/d8oVjSYOGFk2JsppewgA0njRAARAAAQ8TgACgMeXAAaAAAiAgDyBLSdO05u/rKKs7GzpxnwiLT4fAAAgAElEQVSj+HjzBvRoswZShwoeSDXjQKC/P43t1kG4MKuUv64n0rfb99K6Iyel0t7lHYsP2PXKlKRHm9anOneUID7sqJQNR0/Rm4tW6W5aKCSYxvfoRDVLxQqX7V/3/0EfrdnqNBc8r1OV2CL0n+Z3CU+Pg+cu6h5PpWKb6pXotS5tVZp6ZRt3CAD/O3RUeM7k5PCqyxUj31MeiQWmkT8uo6OXrtgdmL1+ikWEU42SsVS7dAmqHFuEOGin7WmBHmshAOihhDogAAIgYC0CEACstR6wBgRAAAR0EZi6chMt2fe7rrp5K9UpXYLe7dGRwoODpNvzMebT9dtFDnqtUjgkmOreUZLurlKeGpW/g4pFFJIWHNidedrqzeJds8ohypmNfNh5vm0zalihjLRdqgJAjVKxIqbC5xt36n6n3aBcaUrPzBJvvF1ZIADop5tb0HHUisW5t5esoY1HT+nvOFfNuyuXp9H3tTPkscICxMy126hUVARVLVGM+LtfvWQxKla4kNL3P+9EIAAoLS0agQAIgIBHCUAA8Ch+DA4CIAAC8gSS0tJp+A+/0jEHN3vOeuSb+DH3t6fmlcrJD/xPi+PxV2j4979SYlr6rT74trJ4RCFqXKEM8cGFb9dVBAZbh+zq/8POAzR38y6nt+TKk/inIdvdqXZV6t+mmZS9qgLAzZxsGrXgf5Sc58mCo3nweo3s3JoW7jokvC9cWSAA6KerRwCIT0qml75bTCxiyRZ+ujKuR0choFm5QACw8urANhAAARCwTwACAHYGCIAACHgZAX6Lz9H/2cVXtpQtEk1Te3Wm6PAw2aa36vP74rcWryF+33x35XLUvHI54TrsLJCgzGDsms1BzNb8ccL0W39HdnCMAg56VjyisC5TVQSAV+9tQ3M273Tokm1v4GolitEb999D7y5ZAwFA18ror+TqJwDstTL65xVKz3TY6+PtBzqY9p3ST0WuJgQAOV6oDQIgAAJWIAABwAqrABtAAARAQILA5uN/0phfVikdjtvVqEyvdG4j7fIuYZ6hqhzMb+KydbT5+GlD/ag0lhEBVAQA9o7gGAZ6nzKwd8LwjnHUskoFevWn5RAAVBbVSRtXCwDfbN9Ln238Tcnq51o3oZ4N6yq1dWcjCADupI2xQAAEQMAcAhAAzOGIXkAABEDAbQSMHCz05vd222RyDZR1M5umrNhAKw7JRy43y947y5ait7p10HwOICsAqNjHXhXv9epMoUFBEABUAGq0cbUAwO//1/5xQtrykMAAeqd7R6pftpR0W3c3gADgbuIYDwRAAASME4AAYJwhegABEAABtxKYtW6beB8vW4xG4pcdT7b+T7sO0sx123TfkMv2r6c+37o/eXdD6t30TqfV3SEA2G6BjRxU9czZVgcxAPTT0ooBYGTNOA3kB/++T/dzFP1Wm18TAoD5TNEjCIAACLiaAAQAVxNG/yAAAiBgMgHVm0WtQ4vJZkp1d+ZagohrcOVGilQ7V1Tm+AgTHuwk0qI5Kq4WAPgQOLlnZ7ojOlKkPcQTAPNX2ghXre/S9ZRUGjx/KZ25el3a8JqlitP4Hh2Jx9Aqh8/H08iflukOKqnVX+7P9WQLgQAgQxR1QQAEQMAaBCAAWGMdYAUIgAAI6CLAqcXe/GUVbTkh/0beqjeLnFpw2spNtEghraG/nx/FVa1A/25yJ1UsGiNSpnEGgXPXE2nV4eO0cM8h4qwJsqVrvRr0wj0tHMZKcLUA8O/G9ejpuMbCbCMHVZl5wwNAPy0tAeDyjRR64ZtFdClJPgOAnoO3zVIIAPrXDDVBAARAAAT+JgABADsBBEAABLyIgJHDIEe4n/ZIVypWONxSMz4ef5Ve/nEZ8a2pTGFB4/X72lGtUsUdNmOPgjcXraJD5y/JdE25b+DtNTRDAOAUb/3bNCUOPshPDy4nJYv4B5uO/0lDOrSgyrFFIQBIrZpcZSPfJS0BgA/+L367mDgVoGxpVa2i2Nd+OhpCANABCVVAAARAAARuIwABABsCBEAABLyIgJFDi1UFgO937qeP122XWoXI0BB664EOVLt0Cc12qs8Lhv0rjjrVqWa3f6MCQIdaVWhohzjhsaBSVG+Yx3RtLzwmUIx5VmgJAEYO5jKeGEbG0doDejwR8ARAiyI+BwEQAAHrEYAAYL01gUUgAAIg4JCArwkAqvPpXLc6De7QUtct6f+1dy9gOpf548c/DmnMmowUyVAZiiFFa9YhUrHKaYtiyyZCh3VoFbWOMeQQsSV0YJP9125TsSs5tiskYh0i/ORQGYWcj2ka+V+fb7/xG9PMPN/jM/fzPO/vde2119Xcx9f9tNfen+/ne9+KOW35GvnHmo2OflkFXZnoJQBQrVxZGdP+DildMs7ReHIWJgDgmu58Rbe/PW2AAMDPjAQAvP8OaQEBBBAItwABgHCL0x8CCCDgQcDLpsXEDIBvjhyXvukfyOFT9g//c3ObwYaMvTJo9kL5Ieusbf1KlybKxA4tRQ8FzP24DQBoqn//Fo3ltynVbI8jr4IEADzxWZW9/LsUKgDg5ROABlUqyzNtbxf9nYd6yAAIJcTfEUAAAQRyCxAA4DeBAAIIRJCAHpg3Yu5/ZNkXXzoe9aW/ipeJHVpJxTKXOK4bVIXVX+6Rof9aLHq4od3HzWGGbjbMCXEXW7cBXFv+Mt8CAH6tgZv56CT4BOD/ltJLACDUb9Dt+ujo7KTeZ8+CAIDd/9WgHAIIIIBAtgABAH4LCCCAQIQJRNM1gLPXb5bJS1YZuQL6tn5429ulYfJVvgUAbrqqoqT9rplcXLy4pzm73WASAPAnABAqm8bLNYB6KOS4e+4UDUCFeggAhBLi7wgggAACuQUIAPCbQAABBCJMYMYn6+T/rVrveNRuUucdd+KwgpdviB125ap4z1vry911avoWALjnplry6C2/cTWWnJUIAHgm9PQJQKgAQJDZBTlnTgDA+++AFhBAAIFYEyAAEGsrznwRQCDiBRZ8/oWMX7Tc1TwKOtneSYMb9+yTyUtWSp3KV0qLmtfKVWUTpWgROxeXXdjLmPlL5cOtO5x0HdayDzasKw/Ur+NbAMAvfwIA3n8GXjbpoQIAOjq3mToXFy8mz97dQm6sVCHkJAkAhCSiAAIIIIBALgECAPwkEEAAgQgTcHOgXfYU/XoDnfvNvaa017u6orSoda3UrXyl7RR3t5ukcC1Zfl5uDgH0MwODAICInodx/PszcvDkKdm+/5Bs3XdAMg4flW+OHpcbkirIwJZNC/yZBB0A+Pvqz2T6x/919VPNL/CUuzECAK54qYQAAgjEtAABgJhefiaPAAKRKODm5PzseTo5YCw/m5M/ZMpT786XL/YfzLOIZgJUufxSaVLtGml63TVSIfGSfK/rMz0AkN+d7G4CAKFOjnfyW4yVAMBP587J0dNn5MuDh62Nvf7mdh04LPuPn5Rj35/Jlyy/dctZwUsAoEaFcjKmXQvrOsD8HjcHXGa3pZk1I+9qbjuQFuq34yZQYOd/K7x8wsN5FKFWjb8jgAACwQgQAAjGlVYRQACBwAS+//FHGTR7kWgavtPnkriLZdy9d0ry5WWdVj1ffv3ub2XIvxbLmR+zbLWhfTZIriyta9eQ6hUuvyAY4GUDYatzj4X8DAAUdKuA02HGSgDA7e/DzmGLXg7qs7M5PnDilPzp7blWsMLpE3dRcRndroVcX/EKp1XzLE8AwBdGGkEAAQSiQoAAQFQsI5NAAIFYE3C7MVKn39erLd0b13NFlnX2J0mb+x/5ZOfXjus3ufYaGdL6tgsCAF7SpB0PwEUFPwMAdr4btzvEWAkAuD3vws5J+l4yafL6LedeO73aUjNcPt7+ld1lvaCc3j4xtPVtUrxYUVf1c1YiAOCZkAYQQACBqBEgABA1S8lEEEAglgQ2fbNPBsxaaPstfE6bsqXiZfy9LaVSmdKOyf7zPztl3MLl8uPZs47r5nUAngYSnpnzbzl3Tr/otveEuoPdXiveSrn5BIAAgHNzt2n0pUvGWb/xay4rk2+nbtvWBu2epbFoy3br3xcnv+/sAes1lA82qCOd6tfJ9xMau6IEAOxKUQ4BBBCIfgECANG/xswQAQSiUOCHrCwZ/M/Foun4bh5NLR7+u2ai6fl2n83f7pch/1wsx8/8YLfK+XKX/ipeJnZoJRXLXHJB3S8PHpF+78wr8Hvu3J05OSXd8UBtVijsAMCJMz9I/3fny47vDtkc8c/FIu27ay9v6R+5JVXuven6PH003DRx8ccyb9M2R37ZhfO7HjJ3Y4dPnZYn0ufJniPHXPVzUbFi8tDNN8k9N13vKgig89TfyF8+XGGdn+AkEGHnMwcvmUiR9lt0tYBUQgABBAwUIABg4KIwJAQQQMCOgJe3i9p+UpnSMqjVrVKtXMHnAegmYvWXGdabTP1u2s1zc7WrZXCrW0VPws/5uD2IreX110nf5je72hS5GX/uOoUdAHDrput963VV/CAISxtu56mD0+DWiLuaS80ry/9irJ9/u986R+PUD5mO5+E0ADVt+Rr5x5qNjvvJrqCZAKnXJEmf2xpK+UtK2WpHP9VZn/Gt/PXj/8qOA4cdbfyzOwg6AGBrIi4LEVxwCUc1BBCICQECADGxzEwSAQSiUSDUafx25qwn9t9QqYK0q1tT9P/w60F1+ujp63qI2brd38qcDVtcbyK0Ld30P9P2dmlQpXKeQ3KzQSpoc5e7E90MPb94ufx7604p86uSonMuE19SriqbaBWtenlZ65/r21b9dlz/O77ERdZ/8nsiNQBg93o5O7+dcJV5eemn8u7az111p5+L9Lm94fmrKfXfmQ+37pDXV6x1tfnXQegm/C8dW4u2befJOHLMynI5dPK0neL5ltHfba2K5aXV9dWtf2cv/d/fslbQjCC9FWHbvoPy7607ZM1X31j/zMtDAMCLHnURQAABcwUIAJi7NowMAQQQCCmw7IsvZfT8pa6+yQ/ZuE8FQl1ptvPAIen/znzHnxboBkwPFUypUC7fkeob3ucXfyzq5PRpU7u69GnWKM8sg0gNANxWPVkGtGxaaJkTTtdAy3v5Vt9Nf6Hq5JfNUlA9L6nyocYT1N8JAAQlS7sIIIBA4QoQAChcf3pHAAEEPAlkv91evGWHp3aCqqxv04e1vV1+c02lfLvwclq6vhVtXO1q+d2NKXLdFZdZ96Zr9sK3R49bb/z/uWGL6PfyTp9QByUWdgBAzYbP+bes3LXb0dR0PfTb+NbXV5dixYrKkVPfi57t8NG2XdK6dnXRYI1pjx+ZLn7NKVQ2S3796BwGzlooW/Z+59dQAm+HAEDgxHSAAAIIFIoAAYBCYadTBBBAwD+B706clKfeXeD6oDH/RvLLlu6oea38qXmjX3z7n7vktn0HrFsN3Bww6Pf49Zvrx275jfVZRH5PYQcAdFxj5i+10tn9ekw+H2D+51/IhMUfu/qW3S8fbefa8pfJc/fcKaUuLuG4WS+HaDruzIcKBAB8QKQJBBBAwEABAgAGLgpDQgABBJwKmLi50EMGn7vnDtHr70I9etDgm6vWyxsr1xf6Ju/XVyfJ8La3W9kEJgcAZq/fLJOXrApFa/vvJp8P4OUwQNsAIQrayWYJ1ZeXazRDte3n36tfcbkMbNlUrky88NaO3H2Y+mkDhwD6+WugLQQQiDYBAgDRtqLMBwEEYlbApM2Fk0P6shdM06SH/muxbNyzr9DWsGLiJTKm/R1SoXRCgWMwIQNgQ8ZeGTR7ofyQddYXr1a1q0vfZo18aSuIRgo7yNXh19dLjyapns5PMCnQldcaadDr/t/cIB1/XVuKF7vwxo68yhMACOKXTpsIIIBAsAIEAIL1pXUEEEAgrAJLtu2S8QuXez4B3MugdfM/rG0zqZ10heNm9h47IX9+b4F8c/S447peKzgJWpgQANCzDfq/O9+6592Pp8m111iHKhbxo7GA2pi3aZtM+s/KsB962TylqjzZvLGtTXGoqWsQ4N21m+SvH68N+zzyG5ubqwa1LQIAoVabvyOAAALmCRAAMG9NGBECCCDgSeC/X+2RMQuWydHT33tqx01lPZl/eNtm1rfSbh+9Nu2Zf30ouw8fdduE43qJ8SVlxO+aSY0CbhTI2agJAQAdz6x1m2Xq0k99+WzCzjffjmF9rqCb579/+pnM+GStddhj0I9ujH+bUtW6SrCgT0LcjKMw/z3NOV7Ndnn89oZy09VJjoM/BADcrDx1EEAAgcIVIABQuP70jgACCAQioHeOT/jwY+sKtXNh2ig1qFJZ+rVoLPom3euj43923pKwfA5QtVxZGdr6tpDfO5sYAPDzs4lKlybKxA4tRYMhJj+67V+x/Svrekc3NzzYnZtu+PVchHtuqiV620QQjx56qRk7eptDOP49zTmHMvElpdvNv5ZmNaq6zmwgABDEr4I2EUAAgWAFCAAE60vrCCCAQKEJ6EZpw+5v5dVlq2XHgcOBbTD0sL9et9Z39QaxIBx9w6vXG7689NNANnq6wbsvtbbc++vrHb/dNSUDQP30s4lBsxd5zpjQ7I0Xft/a1qGNhfajztHx/uMnrUMQV+3a7Xs2QLVyZaV/iyZS5fJLwzLVXQcOW5kcn2Xs9X0uOSegGQ1VL79U7v/NjaIBOzvf+RcEQAAgLD8POkEAAQR8FSAA4CsnjSGAAAJmCuw7flL+tX6LLNm2Uw6ePO15kHoieuo1SdK+bi2pVbF8YG9IdaB6ArwecPjO2k3y7dETngMZmvJ8Z63r5Hc31pBfubjOTcdkUgBAx3Pqh0x5ZdlqWfD5F643kGoxpt0dUqPC5Z5/H+FsQH/b7/x3kyz5n52erpHU37SeW/FAgzpS88ryjtPh/Zjzse/PyAcbt8nCLV/48lvXMWn2ggbpbqteRZqlVJMrLgl9K4fduRAAsCtFOQQQQMAcAQIA5qwFI0EAAQTCIqAb6q17v7P+s/27Q7LzwGHrMLIjp77/xeZRNw9lflVS4i4qLtXKXSY1rywn9a5OstLlg0qLLghBU9437tkr63fvlZ0HDllvv7/P/FH0n+d+SpeMkxLFi1kn+uu3/XUrX2n9d3yJi8LiXBidqMOnuzJkxc6v5Yv9B+XkmR9+YaOZD5eUvNgKfiRffqlcW+4yqV7hcrnmsksj2kYzXg6eOGV9NrLxm32yff9BOXL6ezn+/Q+/OBRTN/uJ8XHnfxsNkyuLfgri93f+Xn4DP2RlWQc8/s/eA7J13wHZ/t1Bycw6K0dPn8nz8MDs37um9mvmgp7DoYGMqy5N9Pym38s8qIsAAgggYJYAAQCz1oPRIIAAAggggAACIQWysrLk66+/lk8//VR2794tn3/+uZQtW1ZSUlKkTp06UqtWLYmPjw/ZDgUQQAABBGJLgABAbK03s0UAAQQQQACBCBXQTb9u9GfPni0ffPCB7NmzJ9+ZJCYmyoMPPigPP/ywFRjgQQABBBBAQAUIAPA7QAABBBBAAAEEDBY4ceKEzJ8/X6ZOnSpbt251NNLk5GTp16+ftGnTRooXL+6oLoURQAABBKJPgABA9K0pM0IAAQQQQACBKBA4cuSI/OMf/5Dp06cX+LY/1FRLlSolffv2lR49ekiJEiVCFefvCCCAAAJRLEAAIIoXl6khgAACCCDgVMCUk92bXldFBre61enwo6K8vvF/66235LXXXvO08c+NMXjwYHn00UfJBIiKXwmTQAABBNwJEABw50YtBBBAAAEEolKAAEDhLWtQG//sGWkmwLRp06Rp06aFN0l6RgABBBAoVAECAIXKT+cIIIAAAgiYJUAAIPzrcfr0aXn77betzfnOnTsDHUCjRo3kpZdekgoVKgTaD40jgAACCJgpQADAzHVhVAgggAACCCAQ5QK68Z8zZ45MmjQp8I1/TsoRI0ZI9+7dpUiRIlEuzPQQQAABBHILEADgN4EAAggggAACCIRRQDf+c+fOdXWqvx/DbNKkiRV0KF++vB/N0QYCCCCAQAQJEACIoMViqAgggAACCCAQuQJnzpyRefPmWZtvp9f5+T1rvVmgVatWfjdLewgggAAChgsQADB8gRgeAggggAACCES2QGZmpixatMj69n7Dhg1GTOaRRx4RvRXgoosuMmI8DAIBBBBAIDwCBADC40wvCCCAAAIIIBBjArrxX7ZsmYwfP96YjX/2EuhnAFOnTpWyZcvG2KowXQQQQCC2BQgAxPb6M3sEEEAAAQQQ8FkgqI1/UlKSVKlSRYoWLSoZGRmeDg6sWbOmvPrqq5KcnOzz7GkOAQQQQMBkAQIAJq8OY0MAAQQQQACBiBHIysqSFStWyMSJE2XVqlW+jLtUqVLSunVr6dKli9SqVUuKFy9utatBhlmzZsmwYcPk6NGjjvsiAOCYjAoIIIBAVAgQAIiKZWQSCCCAAAIIIFBYAj/99JOsXLnS+sZ/yZIlvgwje+Pft29fqVy5cp5X9p07d07efPNN6devn+M+CQA4JqMCAgggEBUCBACiYhmZBAIIIIAAAggUhoBu/l988UUZM2aML93b2fjn7OjYsWOiQQK9XcDJU69ePesMAP2sgAcBBBBAIHYECADEzlozUwQQQAABBBAIQGDLli2ip+pv377dU+sdOnSQ3r17S9WqVfN8459X45oF8Pzzz1sHDTp59LOCCRMmyCWXXOKkGmURQAABBCJcgABAhC8gw0cAAQQQQACBwhXQb//HjRsnL7zwguuBtGzZ0jo7oHTp0o7bSE9Plz59+jiq9/TTT8uf/vQn24EGR41TGAEEEEDAWAECAMYuDQNDAAEEEEAAgUgR8JoFoKn/eobAHXfc4WjKZ8+elbFjx1qfIdh9ypcvLzNmzJA6derYrUI5BBBAAIEoESAAECULyTQQQAABBBBAwF8BfbOvh/tpmvwNN9xQYOO6EddUfE2rd/u0adPGSuV3kgWg1wH27NlTVq9ebbvbzp07S1pamsTFxdmuQ0EEEEAAgegQIAAQHevILBBAAAEEEEDAJ4Hsjf+UKVOsU/07duwoo0ePlvj4+AJ72LZtm3Tv3t31WQBOswC+++47GTFihLzzzju2Z66H/um8UlNTbdehIAIIIIBA9AgQAIietWQmCCCAAAIIIOBBIL/r/HRj/vrrr0vjxo0LbN2PLAC7ZwFs2rRJBg0a5OjNvw5+6NCh1oGFxYoV8yBFVQQQQACBSBUgABCpK8e4EUAAAQQQQMAXAd34r1mzxvoGf/HixXm2qSf0P/vss5KQkFBgnzt37pSHH35YNm/e7Hps06dPl1atWuVZPzMzU+bMmWNdO7hnzx5HffTo0UMGDBgQMpPBUaMURgABBBCIKAECABG1XAwWAQQQQAABBPwS0I2/vknX0/vnzZtXYLOaBTBt2jRp2rRpgeU0C2Dy5MkyatQo18PMKwsgv+wEu52w+bcrRTkEEEAgugUIAET3+jI7BBBAAAEEEMgl4GTjn7NqOLMANIjQvn17sZOdEGqB77rrLtGxHz16VPbt2yfXXnutpKSkSIUKFbgGMBQef0cAAQSiTIAAQJQtKNNBAAEEEEAAgbwFzp07J3pdn6b6z5492zFTOLMAmjVrJvfdd5+89957IbMTHE/kfys0b95cunbtKg0bNuRGALeI1EMAAQQiTIAAQIQtGMNFAAEEEEAAAWcCuvHfsWOHTJo0SdLT051VzlXa7lV9u3fvlkcffVTWrVvnqb9wVK5Ro4b07t1b9NMDrgYMhzh9IIAAAoUnQACg8OzpGQEEEEAAAQQCFMje+Gs6/dy5c+XkyZOee7N7VZ/2/corr8iwYcM89xmuBvR8g8GDB0utWrXC1SX9IIAAAgiEWYAAQJjB6Q4BBBBAAAEEghXQzbe+gZ84caJvG//sEevb8ieffNJ6W160aNECJ5KRkSE9e/Z0fFVfsDoFt56YmGgFLdq1ayclSpQozKHQNwIIIIBAAAIEAAJApUkEEEAAAQQQKBwB3XRPnTrVSvX3441/zo2/0zR5DUTozQFDhgwpHAwPver5A3plYLly5Ty0QlUEEEAAAdMECACYtiKMBwEEEEAAAQQcC3zzzTcyffp0mTlzpq8b/+TkZOv7+LZt20p8fLzjcUViFkD2JGvWrGllA9x8883cFuB45amAAAIImClAAMDMdWFUCCCAAAIIIGBDIMiNf/fu3aVjx46uNv7ZQ4/kLACdg5558Mc//tE60NBNAMTGElIEAQQQQCCMAgQAwohNVwgggAACCCDgj8D+/fvlr3/9q7zxxhvW/fZ+PfrG34+Nf87x7N27V3r16iUrVqzwZZiNGzeWBg0aWN/oHz58WObMmSN79uzxpe38GuGAwEB5aRwBBBAImwABgLBR0xECCCCAAAIIeBU4dOiQleavJ+z7ufFPSkqSHj16yP333y8JCQleh3lBfc0CePPNN6Vfv36e2u3QoYN1AGHlypUvSMk/ffq0/O1vf7MOPfTTJPdgOSDQ0/JRGQEEEDBCgACAEcvAIBBAAAEEEECgIIGgNv66qe3Tp4/ooXdlypQJbBH8yAIYMWKElZ1QpEiRPMf59ddfy/Dhw2XevHmBzUMb5oDAQHlpHAEEEAhUgABAoLw0jgACCCCAAAJeBI4cOSJ///vf5cUXX/T17Xa4Nv7Zc/cjCyA1NVUmT54slSpVypc0MzPTyjYYO3asr165O+SAQC+/auoigAAChSdAAKDw7OkZAQQQQAABBPIROHHihLz11lvy2muv+fp9u278H3nkEencubOULVvWlf+ZM2est+zz58+XkSNHSvny5W21o+cW6I0Cy5Yts1U+r0KhsgCy63z++edWEGDx4sWu+wpVUeet82/Tpk2oovwdAQQQQMAQAQIAhiwEw0AAAQQQQACBnwX0m/bBgwdbAQC/Ht34P/jgg/LQQw/Z3rDn7lvfri9atEheeukl2bBhg/XnCRMmWOcG2H10Tk888YTd4r8oV7duXXn55ZetcwBCPY0tUPcAAB1DSURBVOo4Y8YMa4wnT54MVdz23/2wtN0ZBRFAAAEEfBUgAOArJ40hgAACCCCAgB8CH330kfW9u9eNqx+bVd3461v78ePHn9/4Z8+xSZMmMmnSJNtBBT+yAIYNG2ZlMeR3FkBOf/30YOPGjTJkyBBZvXq1p6XRKwE1c6Jbt25SsWJFT21RGQEEEECgcAQIABSOO70igAACCCCAQAEC+gnAoEGDJD093bVT8+bNrRT1q666ylUbBW38czboNAvgvffek549e7oak1ZykgWQ3YneDqCZC5oR4DSooht/vYHgscceK/D8AdcToiICCCCAQNgECACEjZqOEEAAAQQQQMCJwPLly6Vr166ON6zZfVSrVs26LjAlJcVJt5KVlSUrVqywrtVbtWpVyLqNGjWyNtcVKlQIWVYLHDx40LrOb+HChbbK51Vo4MCBVhChWLFittv46aefRE3T0tJk8+bNIetlb/w12yD31YMhK1MAAQQQQMBIAQIARi4Lg0IAAQQQQAAB/YZ9wIAB8vbbb7vG0LfW2kaJEiVCtqEb/5UrV8qUKVNkyZIlIcvnLKCfB3Tq1MlWWr7W85oFoKfwv/rqq5KcnOxonFpYr1QcN26clQ2Q16Mb/9atW0vfvn3Z+DvWpQICCCBgtgABALPXh9EhgAACCCAQ0wJeswCSkpJk+vTpcsMNN+TrqG/GdeOvb/GdbvyzG42ULIDs8eqc9SaD0aNHy86dO8/baKq/3lRQtWpV28GMmP6BMnkEEEAgwgQIAETYgjFcBBBAAAEEYklAr9wbOnSozJw50/W088sC0E3wmjVrrI2/H9flOc0C+OCDD6wD9dw+XrIAsvv89ttvZcyYMfLjjz9Kr169rM8l7Bwu6HbM1EMAAQQQKFwBAgCF60/vCCCAAAIIIBBCQL/D1+/Q9QR9N4/eV6/p7nXq1LGq68Z/06ZN8sILL1hvwf167rnnHhkxYoSUKVPGVpPHjh2z0uy9jEGvFNTzBJycBWBrcBRCAAEEEIhKAQIAUbmsTAoBBBBAAIHoEfAjC0CvFBw8eLBs27bN941//fr1rY28fgZQvHhxR/ALFiyw3rw7PZk/uxM96HDatGly3XXXOeqXwggggAACsSlAACA2151ZI4AAAgggEIiAppLn3szq2+mEhARPqeV+ZAHoSfaa8u/Xoxt/3bw3adLE1iGDefWrWQD9+vWT999/3/WwyAJwTUdFBBBAIOYECADE3JIzYQQQQAABBPwT0A2sbqo//PBDWbt2rZVan9ejh/E1bNhQ2rVrJ6mpqRIfH+9oEJmZmdb1dfq2u7CfG2+80dq0e9n455yDH1kAbq47LGxH+kcAAQQQCL8AAYDwm9MjAggggAACES2gKfn6Rl6v59PD85ymrycmJlrf9N9///2i3+fbfdavXy9dunRxfRaA3X7yK6cbf33j/9vf/tb1G/+82vYjC+Dxxx+X/v37O/4EwasJ9RFAAAEEIkuAAEBkrRejRQABBBBAoNAETp8+Lenp6fLGG2/I1q1bPY9DAwH67fwDDzxgKyNAswD02rqpU6d67ttJA7rx79mzpzRv3lzi4uKcVLVd9qOPPhI9p8BpMCW7Az0LgCwA29wURAABBGJWgABAzC49E0cAAQQQQMCegG7858yZI5MmTbrgznh7tUOX0o31008/LbVq1QpZ+LPPPrOuztuzZ0/Isl4L1KhRQ3r37i0tW7YMbOOfPcYTJ07IoEGDrACL2ye/6w7dtkc9BBBAAIHoEyAAEH1ryowQQAABBBDwRUCvy/v4449l1KhRsmHDBl/azK8RPSPgmWeekVatWknRokXz7SscWQDJycnWxr9t27a2MhPswJw9ezbkVX1esgA0S+Gpp56yziVwehOBnfFTBgEEEEAgOgQIAETHOjILBBBAAAEEfBU4dOiQTJ48WaZMmeJruwU1VqpUKRk4cKB07ty5wE1sUFkAQWz89c3+u+++K+vWrZORI0dK6dKl8yVwkwUQ1LkEYVt0OkIAAQQQCKsAAYCwctMZAggggAAC5gvoSf6ajr569eqwD1bvs3/hhRdEN7b5PVlZWTJu3DirnB+Pbvz1+/uOHTv69sZfP5vQQxL11oKdO3daw9SASvv27Qsc8vLly6Vr164hzwII5+cJfhjTBgIIIICAGQIEAMxYB0aBAAIIIIBAoQucO3dO5s2bZ6Xih+Mb+9wTbtq0qfWWvGrVqiEttmzZYt0ksH379pBl8yugnx306NHDuo0gISHBdTs5KxZ0XkKLFi3k+eefl8suuyzfvrT+gAEDrOBBXg8bf1+WiUYQQACBmBUgABCzS8/EEUAAAQQQ+D8B/d5/1qxZ8uc//znk2+cg3O69914ZMmSIlCtXzlbzfmQBdOjQQZ599llfNv+6cZ87d651Q0FBNyS4zQII4vMEW9AUQgABBBCIKgECAFG1nEwGAQQQQAAB5wL65n/27NnWIXJur6Fz3uvPNfS7f71iT0+wd3rFntcsAO1bU/Q188Dtc+bMGStrQm9IsHM1oh7Sp2XLly+fb5fa5tChQ2XmzJkSxOcJbudKPQQQQACByBcgABD5a8gMEEAAAQQQ8CSwcuVK69T7cKf9JyYmSlpamrRr187VyfV6sr6m1E+YMMH1/N1mAehtBIsWLZKXXnrJ8Q0JOl797KCgRw8N3Lx5s3VmQHx8vOv5UREBBBBAAIGcAgQA+D0ggAACCCAQwwIZGRnWG3ivB/7pZr5mzZpy0UUXiX5OsGvXrgIDClp29OjRUq9ePSlSpIjrFdi2bZt1gJ/bswA0C0A38XfccYetMejGf9myZTJ+/HjHG//sDuxkAdgaDIUQQAABBBBwKEAAwCEYxRFAAAEEEIgWAd3M6iZcv1t3+9x9993WqfV169a94C2+BgG++uorK8U+PT39gk8LNOV+1KhRUqVKFbfdnq/nRxZAmzZtrA19QVf0+bHxzzlZ7a9Tp06egh+e8WgAAQQQQCDmBAgAxNySM2EEEEAAAQR+Fli1apV1kv7+/fsdk+gbfP1OvXHjxlK0aNF86+v5AmvWrLFOtteU9i5dulgHDWrGgF+PXrP38MMPW+27eQrKAtDDBlesWCETJ060vPx6GjVqZGUeVKhQwa8maQcBBBBAAIGQAgQAQhJRAAEEEEAAgegTyHnQnNPZpaamWhtiPaDO7qOp+p9++qn8/ve/lxIlStitZqucZgHo6fqaVeD2yZ0FoBt/PRthypQpsmTJErfN5ltP7caNGycNGzb0vW0aRAABBBBAID8BAgD8NhBAAAEEEIhBgfXr11tv452+/a9WrZq88sorkpKSYpSa1ywAncz06dPlzjvvtDb++nY+qI2/HrjYtm1bDvcz6hfEYBBAAIHYECAAEBvrzCwRQAABBBA4L6Bp+bqJHzZsmGOVESNGWIfueTm4z3GnNir4kQVw4403WpvyTz75xEaPzopwnZ8zL0ojgAACCAQjQAAgGFdaRQABBBBAwFiB48ePyxNPPCFz5851NEY96O/ll1+WypUrO6oXrsK7d++WRx99VPQKPVOepKQk6dGjh3XtX0JCginDYhwIIIAAAjEqQAAgRheeaSOAAAIIxK7Ajh07rE3p1q1bHSF07txZ0tLSJC4uzlG9cBX2ktng9xh149+tWzfrzIMyZcr43TztIYAAAggg4EqAAIArNiohgAACCCAQuQJLly6Vjh07Op7AwIEDpU+fPo7rhbNCRkaG9OzZU1avXh3Obs/3pbcbqNF9993Hxr9QVoBOEUAAAQQKEiAAwO8DAQQQQACBGBNIT093tZHXk/bbt29vtJZmAUybNk2GDBkS1nHqxl+vVNQsibJly4a1bzpDAAEEEEDArgABALtSlEMAAQQQQCBKBCZMmCDPPfec49lEQgBAJxXOLADd+D/44IPy0EMPSfny5R2bUgEBBBBAAIFwChAACKc2fSGAAAIIIGCAgNsAwFNPPWUdHlgYz48//igHDx4UPb/giy++kBYtWoh+Z5/XE44sADb+hfEroE8EEEAAAa8CBAC8ClIfAQQQQACBCBNwGwDo1KmTjBw5UkqWLBnYjHXzfuLECdET/Tdu3Gj9Z9OmTbJ27doL+nz77bfllltuyXcce/fulV69esmKFSt8HWupUqWsNH894K9ixYq+tk1jCCCAAAIIBC1AACBoYdpHAAEEEEDAMIEXX3xRRo0a5XhUQVwDePLkSevAPr26Tzf569evl6NHj4Yc2/Dhw61v7vN7NJDw5ptvSr9+/UK2ZaeAbvw7dOggjz32mFSqVMlOFcoggAACCCBgnAABAOOWhAEhgAACCCAQrMB7771nnZTv5pk+fbq0atXKTdU86xw7dsway4cffuioTT1p/+mnn5ZixYrlW8+PLIDsjb8GGypXrixFihRxNE4KI4AAAgggYJIAAQCTVoOxIIAAAgggEAaBVatWyV133eWqJ70+cPTo0RIfH++qfu5K+m2/flbwyiuvOGpP0/DT0tIkLi4u33pesgB049+6dWvp27cvG39HK0NhBBBAAAGTBQgAmLw6jA0BBBBAAIEABPQgvR49esjWrVsdt64n3c+YMUPq1KnjuG5+Fdx8kmD3PIL9+/dL7969ZdmyZbbHq6n+Wqdq1aq88betRkEEEEAAgUgQIAAQCavEGBFAAAEEEPBR4Pjx49Zp/nPnznXV6uOPPy79+/eX4sWLu6qfu5KbTxJuvfVWmTJlipQpUybkGN566y1btxfcfffd1sGBKSkpbPxDqlIAAQQQQCASBQgAROKqMWYEEEAAAQQ8CGhq/F/+8hcZO3asq1aqVatmpezrRtmPx00A4N5777U+RdBU/VBPqCwANv6hBPk7AggggEC0CBAAiJaVZB4IIIAAAgg4EFi6dKno9/xuHz0Nf8CAAVKiRAm3TZyv5yYAYOcMgJwDy6uPli1bimYzXH/99VK0aFHP86ABBBBAAAEETBcgAGD6CjE+BBBAAAEEAhAI9VY8VJd6FoBmAdSvXz9U0ZB/nzBhgjz33HMhy+UsYOcWgJzlDx48KE8++aQsXLhQmjdvbqX616tXj42/I3UKI4AAAghEugABgEhfQcaPAAIIIICACwGvnwFol23atJHx48dL6dKlXYzg5yonT560MgneeecdR21owECzAJw8mvWgtwaw8XeiRlkEEEAAgWgSIAAQTavJXBBAAAEEEHAg8Nlnn0m3bt1kz549DmpdWHTo0KHyyCOPSLFixVy1sX79eunSpYtoRoLdR7/714P9UlNT7VahHAIIIIAAAgiICAEAfgYIIIAAAgjEqEBmZqakpaXJtGnTXAskJSXJpEmTpEGDBo7bOHDggHWbwIIFCxzVbdiwoXUDwBVXXOGoHoURQAABBBCIdQECALH+C2D+CCCAAAIxLbBq1SrrDb6TN/C5werWrSv6HX/16tVtW2rq/8iRI2XGjBm262QX1CsM9Xt+t1kHjjukAgIIIIAAAlEiQAAgShaSaSCAAAIIIOBG4MyZM6Jp/DNnznRT/XwdDQKMGTNGateuHbKdHTt2yPDhw2Xx4sUhy+YuoIcPatCgTp06jutSAQEEEEAAgVgXIAAQ678A5o8AAgggEPMCfpwFoIiJiYnSt29fuf/++yUhIeECVz10UM8aeP31161gg2YAuHm6d+9uBSz8uH7QTf/UQQABBBBAIJIFCABE8uoxdgQQQAABBHwQyMrKsr7jHzt2rA+t/RwIaNy4sdSqVctK0z98+LAsX75cNm3a5Kn9atWqWVcPpqSkeGqHyggggAACCMSqAAGAWF155o0AAggggEAOgb1790qvXr1kxYoVxrrolYOdOnWSIkWKGDtGBoYAAggggIDJAgQATF4dxoYAAggggEAYBT766CPRFHu36flBDlWvCtTU//j4+CC7oW0EEEAAAQSiWoAAQFQvL5NDAAEEEEDAvoB+CvDyyy9bp/Ob9Ojmf/DgwVKqVCmThsVYEEAAAQQQiDgBAgARt2QMGAEEEEAAgeAETp8+LWlpaa6u5wtiVN26dZMBAwaw+Q8ClzYRQAABBGJOgABAzC05E0YAAQQQQKBggQMHDkj//v1lwYIFhUalb/t14//AAw9w4n+hrQIdI4AAAghEmwABgGhbUeaDAAIIIICADwIaBBg4cKC8//77PrTmrInU1FQZMWKE1K5dmwP/nNFRGgEEEEAAgQIFCADwA0EAAQQQQACBPAWOHj0qY8aMCdvnAHp9YN++fa23/hz2x48SAQQQQAAB/wUIAPhvSosIIIAAAghEjUBmZqbMmjVLhg0bJhoQCOLRdP/OnTuLfu9fsWLFILqgTQQQQAABBBAQEQIA/AwQQAABBBBAIKRARkaGjBs3TtLT00OWtVtA3/j/4Q9/kK5du7Lxt4tGOQQQQAABBDwIEADwgEdVBBBAAAEEYkngp59+ks2bN8uUKVNk9uzZrqdev359641/8+bNJSEhwXU7VEQAAQQQQAABZwIEAJx5URoBBBBAAIGYFzh37pzs3btXPvjgAysQsG7dupAmjRs3tjb8LVq0kEqVKknRokVD1qEAAggggAACCPgrQADAX09aQwABBBBAIOYETp06JV9++aXs3r1bdu3aZc1fv+tPTk6Wq666SsqVKydxcXEx58KEEUAAAQQQME2AAIBpK8J4EEAAAQQQQAABBBBAAAEEEAhAgABAAKg0iQACCCCAAAIIIIAAAggggIBpAgQATFsRxoMAAggggAACCCCAAAIIIIBAAAIEAAJApUkEEEAAAQQQQAABBBBAAAEETBMgAGDaijAeBBBAAAEEEEAAAQQQQAABBAIQIAAQACpNIoAAAggggAACCCCAAAIIIGCaAAEA01aE8SCAAAIIIIAAAggggAACCCAQgAABgABQaRIBBBBAAAEEEEAAAQQQQAAB0wQIAJi2IowHAQQQQAABBBBAAAEEEEAAgQAECAAEgEqTCCCAAAIIIIAAAggggAACCJgmQADAtBVhPAgggAACCCCAAAIIIIAAAggEIEAAIABUmkQAAQQQQAABBBBAAAEEEEDANAECAKatCONBAAEEEEAAAQQQQAABBBBAIAABAgABoNIkAggggAACCCCAAAIIIIAAAqYJEAAwbUUYDwIIIIAAAggggAACCCCAAAIBCBAACACVJhFAAAEEEEAAAQQQQAABBBAwTYAAgGkrwngQQAABBBBAAAEEEEAAAQQQCECAAEAAqDSJAAIIIIAAAggggAACCCCAgGkCBABMWxHGgwACCCCAAAIIIIAAAggggEAAAgQAAkClSQQQQAABBBBAAAEEEEAAAQRMEyAAYNqKMB4EEEAAAQQQQAABBBBAAAEEAhAgABAAKk0igAACCCCAAAIIIIAAAgggYJoAAQDTVoTxIIAAAggggAACCCCAAAIIIBCAAAGAAFBpEgEEEEAAAQQQQAABBBBAAAHTBAgAmLYijAcBBBBAAAEEEEAAAQQQQACBAAQIAASASpMIIIAAAggggAACCCCAAAIImCZAAMC0FWE8CCCAAAIIIIAAAggggAACCAQgQAAgAFSaRAABBBBAAAEEEEAAAQQQQMA0AQIApq0I40EAAQQQQAABBBBAAAEEEEAgAAECAAGg0iQCCCCAAAIIIIAAAggggAACpgkQADBtRRgPAggggAACCCCAAAIIIIAAAgEIEAAIAJUmEUAAAQQQQAABBBBAAAEEEDBNgACAaSvCeBBAAAEEEEAAAQQQQAABBBAIQIAAQACoNIkAAggggAACCCCAAAIIIICAaQIEAExbEcaDAAIIIIAAAggggAACCCCAQAACBAACQKVJBBBAAAEEEEAAAQQQQAABBEwTIABg2oowHgQQQAABBBBAAAEEEEAAAQQCECAAEAAqTSKAAAIIIIAAAggggAACCCBgmgABANNWhPEggAACCCCAAAIIIIAAAgggEIAAAYAAUGkSAQQQQAABBBBAAAEEEEAAAdMECACYtiKMBwEEEEAAAQQQQAABBBBAAIEABAgABIBKkwgggAACCCCAAAIIIIAAAgiYJkAAwLQVYTwIIIAAAggggAACCCCAAAIIBCBAACAAVJpEAAEEEEAAAQQQQAABBBBAwDQBAgCmrQjjQQABBBBAAAEEEEAAAQQQQCAAAQIAAaDSJAIIIIAAAggggAACCCCAAAKmCRAAMG1FGA8CCCCAAAIIIIAAAggggAACAQgQAAgAlSYRQAABBBBAAAEEEEAAAQQQME2AAIBpK8J4EEAAAQQQQAABBBBAAAEEEAhAgABAAKg0iQACCCCAAAIIIIAAAggggIBpAgQATFsRxoMAAggggAACCCCAAAIIIIBAAAIEAAJApUkEEEAAAQQQQAABBBBAAAEETBMgAGDaijAeBBBAAAEEEEAAAQQQQAABBAIQIAAQACpNIoAAAggggAACCCCAAAIIIGCaAAEA01aE8SCAAAIIIIAAAggggAACCCAQgAABgABQaRIBBBBAAAEEEEAAAQQQQAAB0wQIAJi2IowHAQQQQAABBBBAAAEEEEAAgQAECAAEgEqTCCCAAAIIIIAAAggggAACCJgmQADAtBVhPAgggAACCCCAAAIIIIAAAggEIEAAIABUmkQAAQQQQAABBBBAAAEEEEDANAECAKatCONBAAEEEEAAAQQQQAABBBBAIAABAgABoNIkAggggAACCCCAAAIIIIAAAqYJEAAwbUUYDwIIIIAAAggggAACCCCAAAIBCBAACACVJhFAAAEEEEAAAQQQQAABBBAwTYAAgGkrwngQQAABBBBAAAEEEEAAAQQQCECAAEAAqDSJAAIIIIAAAggggAACCCCAgGkCBABMWxHGgwACCCCAAAIIIIAAAggggEAAAgQAAkClSQQQQAABBBBAAAEEEEAAAQRMEyAAYNqKMB4EEEAAAQQQQAABBBBAAAEEAhAgABAAKk0igAACCCCAAAIIIIAAAgggYJoAAQDTVoTxIIAAAggggAACCCCAAAIIIBCAAAGAAFBpEgEEEEAAAQQQQAABBBBAAAHTBAgAmLYijAcBBBBAAAEEEEAAAQQQQACBAAQIAASASpMIIIAAAggggAACCCCAAAIImCZAAMC0FWE8CCCAAAIIIIAAAggggAACCAQgQAAgAFSaRAABBBBAAAEEEEAAAQQQQMA0AQIApq0I40EAAQQQQAABBBBAAAEEEEAgAAECAAGg0iQCCCCAAAIIIIAAAggggAACpgkQADBtRRgPAggggAACCCCAAAIIIIAAAgEIEAAIAJUmEUAAAQQQQAABBBBAAAEEEDBNgACAaSvCeBBAAAEEEEAAAQQQQAABBBAIQIAAQACoNIkAAggggAACCCCAAAIIIICAaQIEAExbEcaDAAIIIIAAAggggAACCCCAQAACBAACQKVJBBBAAAEEEEAAAQQQQAABBEwTIABg2oowHgQQQAABBBBAAAEEEEAAAQQCECAAEAAqTSKAAAIIIIAAAggggAACCCBgmgABANNWhPEggAACCCCAAAIIIIAAAgggEIAAAYAAUGkSAQQQQAABBBBAAAEEEEAAAdMECACYtiKMBwEEEEAAAQQQQAABBBBAAIEABAgABIBKkwgggAACCCCAAAIIIIAAAgiYJkAAwLQVYTwIIIAAAggggAACCCCAAAIIBCBAACAAVJpEAAEEEEAAAQQQQAABBBBAwDQBAgCmrQjjQQABBBBAAAEEEEAAAQQQQCAAAQIAAaDSJAIIIIAAAggggAACCCCAAAKmCRAAMG1FGA8CCCCAAAIIIIAAAggggAACAQgQAAgAlSYRQAABBBBAAAEEEEAAAQQQME2AAIBpK8J4EEAAAQQQQAABBBBAAAEEEAhAgABAAKg0iQACCCCAAAIIIIAAAggggIBpAgQATFsRxoMAAggggAACCCCAAAIIIIBAAAIEAAJApUkEEEAAAQQQQAABBBBAAAEETBMgAGDaijAeBBBAAAEEEEAAAQQQQAABBAIQIAAQACpNIoAAAggggAACCCCAAAIIIGCawP8HYNZeRSpe5S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245478" cy="24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9" name="AutoShape 6" descr="data:image/png;base64,iVBORw0KGgoAAAANSUhEUgAABAAAAAMACAYAAAC6uhUNAAAgAElEQVR4XuzdCXgVRbr/8TcrISQkYQcBMWyyCwiisojIAALqiOh/dNxGxg31CgrqdV/GBXAXt8F1ZnAU0HFBQUAUBFEUZFfZlH1PQkJIQkj+z9veMAFOcrq6zzk55/S3n2eeO3esqq76VGeeqd+pro4pLS0tFS4EEEAAAQQQQAABBBBAAAEEEIhqgRgCgKieXwaHAAIIIIAAAggggAACCCCAgCVAAMCD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sYCxft3SNG2ZVK0a60czt0pJQW5Unq4SEoPHzqmrRiJSUiSmNh4iatRW+LSGkq1Bm0lsVEHiU2sYXxfKiCAAAIIIIAAAgg4FyAAcG5HTQQQQMA7AqWlUrRnneT/NEsO7fpZSory3Y09JkbikmtJUtNuktz6HImtnuauPRE5sPozyVv2vut2gtVAUrPTJe30v1TYfMnBbNk3Z4IVqITqiolLkJi4RImJT5S4lLoSl9ZIEus0dxzQ5HzzuhT8+k2ouh+Q+yTUbSG1zrkjIG3RCAIIIIAAAuEuQAAQ7jNE/xBAAIGqFCgtlYPr51mL68MH9olIacB7o7sDEhu2ldRTL7NCAacXAYBTOR/1NKCpUUeqt+htBTQ6R3YuAgA7SpRBAAEEEECg6gQIAKrOnjsjgAACYS1QtH2V7F/8Dzl8YG9I+hkTX81abKZ0OF8kJsb4ngQAxmS2KuirG6ldL5VqJ3T0W54AwC8RBRBAAAEEEKhSAQKAKuXn5ggggED4CZSWFEvu95OlYOM3ov8+tFeMVGvUXmr2+IvEVksxujUBgBGXUWHdAZDcdpCktB9aaThDAGDESmEEEEAAAQRCLkAAEHJybogAAgiEr0BJYZ7sX/S6FG5bGZTt/nZHnlCnuaT3vMHobAACALu6DsvFxEpK+yFSQ0OACi4CAIe2VEMAAQQQQCBEAgQAIYLmNggggEC4C5QWF0r2V89L0a6fw6KrifVaS3qfm0VfDbBzEQDYUXJXRr/okHb6CKl2QiefDREAuPOlNgIIIIAAAsEWIAAItjDtI4AAAhEgEG6L/9/JYiTppB6SdtrVts4EIAAIzYOWUKuZZPS73WcwQwAQmjngLggggAACCDgVIABwKkc9BBBAIIoE8pb/xzrpX0pLwmpU+ut/zW5/lqRmPfz2iwDAL1FACuh5AKndLpfqmWcc1x4BQECIaQQBBBBAAIGgCRAABI2WhhFAAIHIECjcukxyvpkkpYcKwrLD8TUbSsbZoyW2enql/SMACN30JTZoKxln3XrczgwCgNDNAXdCAAEEEEDAiQABgBM16iCAAAJRIqBb/7O+fEYO7V4XxiOKkRptBkjKKcMIAMJklmKrp0nG2beJhjPlLwKAMJkguoEAAggggEAFAgQAPBoIIICAhwUOrpsnuT+84/pzf/rJvqQTu1v/ik9vbL0frp8QLM7aLAW/LpKC3xZLSWGuY+m4lDqScfbtot+kr+hiB4BjXuOKMXEJUvO0q6z5JgAw5qMCAggggAACVSZAAFBl9NwYAQQQqFqB0sNFkjVnghzau9FxR/R98Ootz7J+ndd/X9GlYUDej9Pk4NovHYYNMVKj3SBJ6fjHoAQACXVbSK1z7nDsEIiKJQezZd+cCXI4d6dxcxrAZPQdJfEZTSueg+JCKc7eIoVbfpSCTYvl8IF9rj71mNLpQqnRdpBxX4MR4CQ1O13STv9LwPpCQwgggAACCESrAAFAtM4s40IAAQT8COhC0Hr3v7jQkZX+yp/a9U9SPfNM2/Xzf5kjecs+cHTPhFonSsY5YyUmLtHn/dzsAPBCAFAeTQOZ/d++KQW/fuc4BKjRdqCkdKr8tQzbD4aIdQhl3rL3TaocKUsA4IiNSggggAACHhQgAPDgpDNkBBBAQAX2L/6nHFz3lTOMmFhJaT9EarQfalzf6RcHrG/Qn/FXqdaoIwHAMQJ2dgAci1ZSmCdZc8ZLcc424znUCoFedBMAOJoGKiGAAAIIIGAkQABgxEVhBBBAIDoESooO/L74y97qaECJ9VpJ+ln/U+Gv8ZU1ah08qK8e7PvV771jEqpLfPoJ1qK/WuPOEl+zQYV13CwgvbYDoAxx/7dvycENX/udB18F2AHgiI1KCCCAAAIIVKkAAUCV8nNzBBBAoGoEinb9LNnzJkrpoYPGHdCt/2mnj5BqjU8xrltWIf+nWZL741SR0pL/thETI7FJaZJQ+yRJatJFEht1kNjEGrbvQQBQ+RkAviDdmHEGgO1Hk4IIIIAAAgiEjQABQNhMBR1BAAEEQieg7+LnLnnv6AW4zdvrL/IZ/cYYLc6Pbbp4/3bJ/vJZ0dPk9Zvy1U44RRLqZFpfD3B6uVnMenUHQM7CSVLw27fG5NZXALpfKUnNTjOuW1EFN/MX6NcRAjYoGkIAAQQQQCDMBAgAwmxC6A4CCCAQCgE3W7/DdbHlZgEZTHO74UKwvwJwXAiTvVWyvnxG9L6mV2y1VMk4e7T1ycdAXW7mL1yfyUDZ0A4CCCCAAAKBEiAACJQk7SCAAAIRJKDv/xft+sW8xzGxktrlYklu1c+8bpBruFlABrNr4RgAHM7dJTkLXpFDWZscDd0aU7+xIjExjur7quRm/ggAAjYNNIQAAgggEOUCBABRPsEMDwEEEDhWoPRwkWTNHieH9v1mjOPvJH7jBgNYwc0CMoDdOK6pcAgA9Ff+Q3t/lcIdq+TQ7vVSnLPV0esf1uA0BDrlIkk+uX9A2dzMHwFAQKeCxhBAAAEEoliAACCKJ5ehIYAAAr4EQr3VPFSz4GYBGcw+hiIACGb/j207Pr2Jtf1fPz0YyMvN/BEABHImaAsBBBBAIJoFCACieXYZGwIIIOBD4HDebsn64kk5fGCvsU9caj3JOPt2iUvOMK4b7ApuFpDB7Fs0BQB6SGPNbn+WpGY9Ak7mZv4IAAI+HTSIAAIIIBClAgQAUTqxDAsBBBCoSKA4a5NkzX1aSgrzjJHiUutLrX63S2z1dOO6wa7gZgEZzL5FTQAQEysp7YdIjfZDg8LlZv4IAIIyJTSKAAIIIBCFAgQAUTipDAkBBBCoTIAAILTPR1QEADExUv2kM6xP/wXy4L/yM0EAENrnkrshgAACCHhTgADAm/POqBFAwMMCBAChnfxIDwBi4hKkRrshUqPtoKAt/nVGCABC+1xyNwQQQAABbwoQAHhz3hk1Agh4WIAAILSTH7kBQIzEZzSx3vlPqH1S0NEIAIJOzA0QQAABBBAQAgAeAgQQQMBjAofzsyTriwmi34I3veJq1JaMs2+TuJS6plWDXt7NAjKYnYu0ACAmobok1j9ZarQZIAl1mgeT5qi23cwfZwCEbJq4EQIIIIBAhAsQAET4BNJ9BBBAwFSAzwCairkrHykBgG71r9a4i6R0GCp62GOoLwKAUItzPwQQQAABLwoQAHhx1hkzAgh4W6C0VPbNflwO7dlg7BCTkCRpZ/xVqjXqaFw32BXcLCDtLtKDOQY3wUxA+xUTIwkZJ0rqqZeGZOt/Wd/dzB87AAL6BNAYAggggEAUCxAARPHkMjQEEECgIoHs+S9K4ZalxkAxsfHWwrB6817GdY+tkLf8Ayn49Vtru3lS5pmSWKeFq0Pm3CwgIz0AiK2WIhl9R0l8RlPRIOHghgVycN08OZy/z/E8WYf/dThParQZ6LgNk4pu5o8AwESasggggAACXhYgAPDy7DN2BBDwrEDesmlyYPUMR+Ov0XagpHQa5qjukUq6C2HOODm0e92R/ygmvpr1i3PSSadLUpOuov+/yeVmARlNAUCZWWlxoexf9IYUbF4iIqUmlEfNiR4CmNSsh6P6JpXczB8BgIk0ZRFAAAEEvCxAAODl2WfsCCDgWYGD6+dL7veTpbSk2NjAWiz3G+vq1/qiXb9IzvyJUlKU7/v+MbESn1pPEhu2k+qZPSU+vbHffrpZQEZjAKBgGgJkffnMUUGLX8hjClivfZw+Qqqd0Mm0qlF5N/NHAGBETWEEEEAAAQ8LEAB4ePIZOgIIeFegOHuLZH3xlJQU5hojxCalSUbfW20tyitqPO/HaXJgzUzbv0zHJiZLQt2Wkty6nyTWb+OzWTcLyGgNABSqaOcayf76ZSmtKGyx8QTE12wg6WfdKvoViGBdbuaPACBYs0K7CCCAAALRJkAAEG0zyngQQAABOwI+tuDbqfZ7mRip0W6QpHT8o/0q5Uoezt0pWXOflsMH9hrXTzrxNEk7YwQBwDEC5c8A8IWjuz3y135pO3Dx1UZiw/aS0ecWVzs/KptwAgDjPwcqIIAAAgggYCxAAGBMRgUEEEAgOgT0EL4Dqz5ztCjUX4L10Dnjz8WVlkrOt29IwcZFxvf1dwChmwVkNO8A0KfVTehS9rRb/l3/JNVb9A7KH4Cb+WMHQFCmhEYRQAABBKJQgAAgCieVISGAAAJ2BKzXAOY+IyUFOXaKH1cmsV4rSet5g+ivz3avAys/lryVn4iUltitcqScFTqcfZvEpdT1WdfNAjLaAwAFM33twhdyQq1mktHvduMDGu1Mtpv5IwCwI0wZBBBAAAEERAgAeAoQQAABDwvkfP2yFGz+wbGAvhtes8df/H4vXg8b1AXowbVfOjp4UDuoXwZI63l9hX11s4D0QgCgnwfcN2eCtRvA8RUTK6mdL7bOYgj05Wb+CAACPRu0hwACCCAQrQIEANE6s4wLAQQQsCHg9zR+G21ITKwk1Mm0Tuuv1rCdxFZPt2rpCfSH9myQgi1LpHDTD44OHCy7vX4S0DqJvvEpQQkA7AzTbZmYuASpedpVknRid59NuVmg+zsDoOyG+T/Pkdyl7znagVHWRnxaI8noN8Zo54cdOwIAO0qUQQABBBBAwJ0AAYA7P2ojgAACES+w/9s35eCGhcbv5Idy4IkN2krGWbdWegCdmwVkKMYSDgGA9VnAORPk0L5fnQ85JlZS2g+RGu2HOm/DR00388cOgIBOBY0hgAACCESxAAFAFE8uQ0MAAQTsCOhp/NlfPiPF+3fYKR7yMna/Q+9mARmKQYVDAKDjLPjtO9HQp/TwIcfD1sMfa/W7/chuD8cNlavoZv4IAAIxA7SBAAIIIOAFAQIAL8wyY0QAAQT8CBRs+v73RWFxYZhZxUj1zDOsrfP+LjcLSH9tB+Kfh0sAIKWlkvXVc1K0faWLYbn7FKSvG7uZPwIAF1NJVQQQQAABTwkQAHhquhksAgggULGAmxP6g+UaX7OhZJw92tYvzW4WkMHqf/l2wyYAEJHCrcsk55tJUnqowPHQHX8KsoI7upk/AgDH00hFBBBAAAGPCRAAeGzCGS4CCCBQoUBpqeR8+4YUbFwUFucBxCbVlPSeN4ie0G/ncrOAtNO+2zLhFADoLoDsBS9L4eYlLoYVI8ktz5LUUy910cZ/q7qZPwKAgEwBjSCAAAIIeECAAMADk8wQEUAAAdsCpaWy/7u35ODGhaKLxKq6dPGfdsYISazfxnYX3Cwgbd/ERcGwCgBE5NCe9ZI9f6KUFOQ6HpV+8UEPZ4xPP8FxG2UV3cwfAYBrfhpAAAEEEPCIAAGARyaaYSKAAAK2BUpLJffHaXLwlzlSWlJsu1qgCurW8rQzr5OE2icZNelmAWl0I4eFwy0A0GHkfj9Z8td+6WrHR/UWfaRmtz87VPlvNTfzRwDgmp8GEEAAAQQ8IkAA4JGJZpgIIICAqUDR9lWyf/E/RL8SEJIrJkaqNeogNU+72tE35t0sIEMxvnAMAA7n7pSsuU+7muPYpFRJ7zVSEuo0d8XoZv4IAFzRUxkBBBBAwEMCBAAemmyGigACCJgK6A6AA6umy8G1X0lJofOt4pXfN0biUupIapf/J9VO6GjaxSPl3SwgHd/UoGI4BgDa/UAc/pjUpKuk9bzeQOP4om7mjwDAFT2VEUAAAQQ8JEAA4KHJZqgIIICAY4HSUinctkLyf54lh/ZuDMjnAnVBrL8aJ7fub/3yLzExjrtnLWRXfyZ5y9531UYwK4drAFBSmCdZc8ZLcc42x8OPSUyW9J7XG53ZcOzN3MwfAYDjqaMiAggggIDHBAgAPDbhDBcBBBAIhEDx/h3Wd+QP7V4nxXm7pOTAPiktLfm/z8odc3hgTKzEJiRJTHw1iUutLwm1mkm1pqdKQkZT14v+QIyFNhBAAAEEEEAAAa8IEAB4ZaYZJwIIIIAAAggggAACCCCAgKcFCAA8Pf0MHgEEEEAAAQQQQAABBBBAwCsCBABemWnGiQACUSVQUlIiu3btktWrV8uaNWtkxYoVsm/fPtmwYYNs2bLlqLE2btxYMjMzpVatWtKhQwdp06aNtG3bVurVqyexsbFR5cJgEEAAAQQQQAABBCoWIADg6UAAAQQiRKC4uFjWrgmVEQAAACAASURBVF0rH330kfWv9evXu+p58+bN5bzzzpPzzz9fWrVqFZAw4KmnnpJx48a56lewKrdr105effVV0XFXdGVlZcmNN94oc+fODVY3jmu3a9eukpqaKvXr15fWrVtbc6H/t2HDhhIfH2/cj3Ceg4oGM3HiRBk2bJjPfzxt2jQZOXKksYNW0L+T7t27+61bFfPur1Njx46V0aNH+yvGP0cAAQQQQMBIgADAiIvCCCCAQOgFioqK5PPPP5dJkybJokWLgtKBvn37yk033SSnn366qyAgnBef4RoAVDShunNj8ODB8uc//1latGghMTa/khDOc0AAYP/PlwDAvhUlEUAAAQTsCxAA2LeiJAIIIBBSgdLSUlmwYIE88sgj8uOPP4bk3hdffLHceeed0qhRI0f3C+fFZ6QFAGUTkJKSIldddZXccMMNUrt2bb/zEs5zQADgd/qOFCAAsG9FSQQQQAAB+wIEAPatKIkAAgiETCAvL0+ef/55ee2110T/fSgvXSg/9thj0q1bN9u/Opf1L5wXn5EaAJTZ6lb28ePHW68HVHaF8xwQANj/SyYAsG9FSQQQQAAB+wIEAPatKIkAAgiEREAP93v44YdlypQpIbmfr5vo9nN9l19fDbC79VzbCefFZ6QHAOrbpUsXefbZZ6Vly5YVPhvhPAcEAPb/pAkA7FtREgEEEEDAvgABgH0rSiKAAAJBF9i9e7eMGTNGZsyYEfR7+buBhgC6C0HPBbB7hfPiMxoCAJ2HoUOHyoQJEyQtLc3ntITzHBAA2P1LEiEAsG9FSQQQQAAB+wIEAPatKIkAAggEVSCcFv9lA7Xzi3N5lHBefEZLAKDeGgBcdtllPndnhPMcEADY/68QAgD7VpREAAEEELAvQABg34qSCCCAQNAE9BN/+mv7E088EbR7OG1YD6C77777JDk52W8T4bz4jKYAoHfv3tbzop8OPPYK5zkgAPD7J3SkAAGAfStKIoAAAgjYFyAAsG9FSQQQQCBoArrlXz/DF+oD/+wMSE+h11+cL7jgAr/Fw3nxGU0BgE6EHhCpnwkkAKj4sfzoo49ED0/0d2VlZcmNN94oc+fO9Vc0ZP+cACBk1NwIAQQQ8JQAAYCnppvBIoBAOArooX+jR4+W2bNnh2P3rD6deeaZ8sILL0jDhg0r7SMBQOim8LrrrpN77rlHEhISjrppOM9BRToTJ06UYcOG+fzH06ZNk5EjRzqCJQBwxEYlBBBAAIEoFiAAiOLJZWgIIBD+AqWlpfKvf/1Lbr/9dled1V/pL774Yhk+fLg0b95cUlNTrffDDx06JNu3b5eZM2fK5MmTZc2aNY7vowvLSy+9lADAsWBgK+oXGl588UXJyMggAKiAlgAgsM8crSGAAAIIRL4AAUDkzyEjQACBCBbYuXOn3HzzzTJv3jzHozj33HPl/vvvlxNPPLHSNvLz8+Xll1+2Fo1OXjWo7L3zshu7+fXZ7mLNMZSNim62gl9xxRXy0EMPSVJSUoV30kBmz549snTpUnnnnXdk1qxZNnrlu4idVxpMGw/Fr+3h2Kdgz7vpmCmPAAIIIIBAsAQIAIIlS7sIIICADYHp06fLNddcY6Ok7yJ6QJ9uA9cdAHYuPWzwvffesw71cxICvPvuu9KnT58Kb0UAUHkAUB6uqKjICmQeffRRO1N3XJnMzEyZNGmStG3b1lF9X5UIAMzPALAT/ARsgmgIAQQQQAABlwIEAC4BqY4AAgg4FdAFoP5irIs4J9fAgQNl/PjxUrduXaPqbr44UNF752UdIACwHwCoWU5OjowaNUo+/fRTozksKxzoXRMEAAQAjh5EKiGAAAIIRIwAAUDETBUdRQCBaBPYsmWL3HDDDbJ48WLjoenn31555RXp0aOHcV2toOcC6FcHFixYUGn99PR06dWrl/Wv008/XZo1a3bcoXPlGyAAMAsA1O65555ztAuAHQD+H327AQmvAPi3pAQCCCCAQHQIEABExzwyCgQQiECBr776Si655BJHPR8xYoS1jT8xMdFRfT18UAOEBx544Kj6eoCgLvb1gLlOnTpJvXr1JDY21vY9CADMAwCnv7pzBoD/x5IAwL8RJRBAAAEEvCVAAOCt+Wa0CCAQRgK6ANfD+5xcb731lgwYMMBJ1SN1li9fbv3yrN9J79mzp7Ru3Vpq1qxpfT3A6UUAYBYAaBDz5JNPyoQJE4zJ9VDGl156SWrXrm1ct6IKTsMIbc/uYtu0s6HoEzsATGeF8ggggAACkSpAABCpM0e/EUAgogUKCwutxf+bb75pPI5g/PJr3IkKKrgJAALVB1/t2F2chnohuHnzZusb9999953x8PUAyAcffFCqVatmXJcA4GiBUM97wCaMhhBAAAEEEDAUIAAwBKM4AgggEAgBPfxNF36zZ882bm7IkCGiC239tT7cLgIA+zsAdu3aJQ8//LBMmTLF0TROnDhRhg0b5qguAUDgAoBATkAw5jSQ/aMtBBBAAIHIFyAAiPw5ZAQIIBCBAjt27JAbb7xRFi5caNx7fyfxGzcYwAoEABUHAAcOHJBt27bJihUrZNGiRdaW+ezsbEf6Xbp0sT4h2LRpU0f1CQAIAAL64NAYAggggEDECBAARMxU0VEEEIgmgfXr18u1114rq1atMh7W2LFjZfTo0cb1QlHBywFAKHzL7qE7B/QgSDfnNfjqbyjetzd1CkWf3LwCYDqeysqzAyCQmrSFAAIIIOBLgACA5wIBBBCoAoHVq1dbC7gNGzYY310/G3fxxRcb1wtFBQKA4CsPHDhQxo8fL3Xr1g34zUKx2DbtdCj6RABgOiuURwABBBCIVAECgEidOfqNAAIRLaCHvp133nmOxhDOvxISADiaUtuVdOv/s88+Ky1btrRdx6RgKBbbJv3RsqHoEwGA6axQHgEEEEAgUgUIACJ15ug3AghEtAABQGinLxRfAQj2iJo3b259MrBHjx5Bu1UoFtumnQ9FnwgATGeF8ggggAACkSpAABCpM0e/EUAgogUIAEI7fZEeAJx11lnyyCOPSIsWLYIKF4rFtukAQtEnAgDTWaE8AggggECkChAAROrM0W8EEIhoAQKA0E5fpAYA6enpMmrUKLn88sslOTk56GihWGybDiIUfSIAMJ0VyiOAAAIIRKoAAUCkzhz9RgCBiBZYt26d/PWvf5U1a9YYj2PcuHFyxRVXGNcLRQXOAAiMcv/+/WXYsGHSr18/SU1NDUyjNloJxWLbRjeOKhKKPhEAmM4K5RFAAAEEIlWAACBSZ45+I4BARAvwGcDQTl+k7AA488wz5YYbbpCePXtKUlJSaJFCdOCe6aAIAEzFKI8AAggggEDFAgQAPB0IIIBAFQjs3bvXWujNmzfP+O7XXXed3HPPPZKQkGBcN9gV3OwAsLtID+YYwuWX4MaNG1s7REK19b/MNBSLbdP5C0WfwmXew/kLH6bzRnkEEEAAgfAUIAAIz3mhVwggEOUCeXl5ctddd8mUKVOMRzp8+HB57LHHJCUlxbhu+QqHDx+2PilXUFAgesjcKaec4vo9cy8HAPpaxkMPPWT9cr9//375/vvv5e9//7vMnTvX8TzpvDz66KOSmZnpuA2TiqFYbJv0R8uGok9uAoDy8246NsojgAACCCAQagECgFCLcz8EEEBARHTx/cQTT8hzzz1n7HHGGWfIiy++KA0aNDCuW77Cvn375KabbpIvvvjC+o81UOjVq5cMHTrU2oJet25diYmJMboHAcDvAUDZpeHKCy+8IBMmTDByLF944MCBMn78eGs+gn2FYrFtOoZQ9IkAwHRWKI8AAgggEKkCBACROnP0GwEEIl7g7bfflrFjxxqPQxfqkydPlu7duxvXLV9h/vz5cvXVV4vuRvB1denSRc455xzp27evtG/f3tYrBwQARwcA6pqfny/33Xef/POf/3Q8XxrKaIiQlpbmuA07FUOx2LbTj/JlQtEnAgDTWaE8AggggECkChAAROrM0W8EEIh4gR9++EEuueSSChfglQ3wgQceED0LwPQX+rI2i4uLrV+V9RUAO5d+jk5Ppj///PNFdyBU9Ek6AoDjAwD1Xb16tTVfa9eutcPts4ye+3D99ddLfHy84zb8VQzFYttfH47956HoEwGA6axQHgEEEEAgUgUIACJ15ug3AghEvMCxW/BNBtS7d295/vnnpX79+ibVjpR1uiBt06aN9V57ixYtfN6XAMB3AFBaWiqTJk2Se++919F8aSXd+aGvE+grAcG6QrHYNu17KPpEAGA6K5RHAAEEEIhUAQKASJ05+o0AAhEvoOcAPPnkk6KLZieXbgm/7LLLjHcB6JZ0PazuzTffNL6tvwMICQB8BwAKvX37duvMhQULFhi7l1XQzwRqCNCwYUPHbVRWMRSLbdOOh6JPBACms0J5BBBAAIFIFSAAiNSZo98IIBAVAkuXLpWrrrpKdu7caTwe/VTcM888I7ootPsqgG79f/nll+WRRx4xvp9WGDdunOip5xVdBAAVBwC6C+Bf//qX3H777Y7syyo5DX7s3DQUi207/ShfJhR9IgAwnRXKI4AAAghEqgABQKTOHP1GAIGoENBf4/VzgO+++66j8ei7+XoewIUXXiiJiYmVtqH30sW/fkGgooP/KmugZcuW1jb21q1bEwD4ELDzObg9e/bIbbfdJjNnznQ031pJD3/U78U3adLEcRsVVQzFYtu006HoEwGA6axQHgEEEEAgUgUIACJ15ug3AghEjYC/0/jtDLRHjx7W6wBln+8rOyhOP0O3efNm+fLLL60vB6xZs8ZOcz7LjBgxwjrNvrKgwc0OAMcdM6job5EeioXgjBkzrFcBnIQwZUN1ewgkAcDRAqGYd4PHlKIIIIAAAggETYAAIGi0NIwAAgjYE9BFur6T//rrr9urUAWl9LBBPTOgc+fOld6dAKDiVwDK4HJzc+Xuu++W9957z/FMtmvXTl599VVp3ry54zZ8VQzFr+2mHQ5FnwgATGeF8ggggAACkSpAABCpM0e/EUAgqgT083D/8z//I0uWLAnLcd1www3Wqwr+XjMgAPAfAOgEL1q0yPosoJOzH8oekP/93/+VkSNHSlxcXMCemVAstk07G4o+EQCYzgrlEUAAAQQiVYAAIFJnjn4jgEDUCfznP/+xDohzszU8GChdunSxTp7PzMz02zwBgL0AoKioSB577DF56aWX/JpWVMDOmQymjYdisR2OfSIAMJ0VyiOAAAIIRKoAAUCkzhz9RgCBqBNwe0J/MED02/N66vwFF1xgq3kCAHsBgGIuW7ZMrrnmGtmyZYstW1+FdNfImDFjpOzMB8cN/V9FAoC5xoT+zpUwbpAKCCCAAAIIBFGAACCIuDSNAAIImAroSf16HoC+bx8O1z333CPXX3+97QUmAYD9AEADn/Hjx8uzzz7reKr1U5CvvfaadOrUyXEb5SsSABAABORBohEEEEAAgbAVIAAI26mhYwgg4FUBDQF0e/jf//73KiXQd8x18e/vvf/ynSQAsB8AqNv69evl2muvlVWrVjmea7vnM9i5AQEAAYCd54QyCCCAAAKRK0AAELlzR88RQCCKBfTLAPp+uH7vPdRnAui2f13869Zm063lBABmAUBpaalMmjRJ7r33XsdPs90vNNi5AQEAAYCd54QyCCCAAAKRK0AAELlzR88RQCDKBXRxuGDBAnnkkUfkxx9/DMloTznlFHn44Yfl1FNPlZiYGON7EgCYBQAKvH37drnpppusuXZ6Beo9dAIAAgCnzyD1EEAAAQQiQ4AAIDLmiV4igICHBfSVAP1m/FtvvSVr1qwJioS+S/7Xv/5VLr/8cklOTnZ8DwIA8wBAsd0svLW+7tp44403pFevXo7nzm0/PvroI+nevbur+/uq7MbGbp/4CkDAp40GEUAAAQTCVIAAIEwnhm4hgAACxwrooXFLliyRDz/8UGbOnOnq9Piytvv37y/Dhg2Tfv36SWpqqmt0AgBnAUBOTo6MGjVKPv30U8dzcPHFF8vf/vY3V/MYisW26QBD0ScCANNZoTwCCCCAQKQKEABE6szRbwQQ8LRASUmJ7Nq1S9auXSurV6+2/rVz507Zu3evrFix4jibDh06SO3ataVZs2Zy8sknS5cuXaRVq1aSlJTkaUcGjwACCCCAAAIIeEmAAMBLs81YEUAAAQQQQAABBBBAAAEEPCtAAODZqWfgCCCAAAIIIIAAAggggAACXhIgAPDSbDNWBBBAIAACJaWlsi17vyzbvF1Wbdslv+zaIwcKiyQ7v0AOHT581B0S4uIkPTlJalRLlFb16ki7RvWkU5OG0ii9psQ6+MpAALpPEx4RKNUvLGTvly9/3ijf/7ZFtufk+nxG06onSWJ8nPWMNq9bS2omJUmr+nWkUXqqNM5Ik5rVk8T8exiRj5xbUCi/7NwjSzZtky1ZObJ+9z7r7zvrwEHR/w449tKvhqRXT5L4uFjJSK4umXVrWY76N6+O1eLjIx+FESCAAAJRIEAAEAWTyBAQQACBYAsUHy6RVdt2ygdLV8niX7dKYXGxq1vqYqBbsxPkwi7tpf0J9QkDXGkGv7Iu937ctE2++mWjXNu7uyQnJhjddE9evtzyzseyKzfPqN79Q/tJr5bNjOpo4Q2798mTs762FrD6OU2n1+mZTeX+8/pJfGys0yYqrDd/7a/y4MdzHLV7VutMuWdwX0d1K6qkSht375NpS1bKN+s3yf6CwoC1r+GABirDu3aQs09ubvz8+OrImu275c73Z1jho+kVDD/TPlAeAQQQqCoBAoCqkue+CCCAQAQI6EL/wx/XyJTvV0hW/sGg9Lheaor8pWdXa2HAroCgEDtuVBeFGvxM/OIbWbtrr7RvVF8evXCA8QIuVAGA9nfqDyvk9a9/OG43ihOEi7q2l+v7nOakqt864RIA6K/5i3/dIi99+a31S3+wLw2PLunWUdTWza4AAoBgzxTtI4BAtAoQAETrzDIuBBBAwIWALqRmr14nL365SHQrcCiulvVqy52DzpITa6eH4nbcoxKBYxf+ZUXDPQD44qf1Mn7m/IAs/nXMt/+hlwxs3yooz0o4BAC6U2L8zHlWuBPqS18LuHtwX9G/eycXAYATNeoggAACIgQAPAUIIIAAAkcJ6NbfCTPnyzcbNrnaPu2EVd/Dvq1/T+nV6iRPvnftxCyQdcoW/vprsK/t8+EcAOg76ndMmyHZAdqpor9UPz5soLRtWC+QxEfaqsoAQH/1n/rDSnlr4RLXr/O4wdEdALcP6CV9W2caN0MAYExGBQQQQMASIADgQUAAAQQQOCKgh/s99MkXsq4KfhEs64QeHDiybw8Z3PFkQoAQPZv+Fv5l3QjnAGDS/MXy78XLAyZWN7WGPPv/hoi+ohKMq6oCgPyiQ/LM7AUy9+cNIQ/4fDnq3/uYAb2sV4BMLgIAEy3KIoAAAv8VIADgaUAAAQQQsAT0lPQ7p82Qrdn7q1zE6aKgyjseYR3Qhb+GPbogtHNgXrgGAPqaypipnwU0uGrTsJ48fuEA6+sAwbiqIgDIKyyyDh5cumlbMIbkuM2aSdXk4Qv6S7tG9W23QQBgm4qCCCCAwFECBAA8EAgggAACYbX4L5sOJ4sCptK+wG97s2XczHm2Fv5lrYZrAKDhhW7/D+R5Fb1bnST3Djk7aLtQQh0A6C//T34+3/qSQzheehaAvnKhn2W0cxEA2FGiDAIIIHC8AAEATwUCCCDgcQH9xJ8uBPUAtXC7OjZuIA+d319SgvQrbLiNN5T9+ceipdY74CZXuAYAbhbTFY3/zz06y1VndDHhMSrrps+mn7HTnR7/+GaJvP3NUqM+hrrwlWd0kct7dLZ1WwIAW0wUQgABBI4TIADgoUAAAQQ8LvD+klXy0lffhsX7wMdOhX4//Oozusqlp3Xy+CwFfvjRFAA4GYuKnlQnQ277Qy9pUbe2xMfFWsi6i0C3yutrKHVSkgMP/38thjIAmPfLRnnss68C9nWEYKHouQsThp8rJ6TX9HsLAgC/RBRAAAEEfAoQAPBgIIAAAh4W0EP/xk6bITtycsNWoXZKsrUoaJKRFrZ9jMSOOVk0O90BEGyfl7/61jrV3uTSV0zGDx8kzes6+wydyb18lQ1VALDvwEG5fcqnsmlfttsuh6T+/+vWUUb06ub3XgQAfokogAACCBAA8AwggAACCPxXQLcF/33ed/Le9ytcseiv9LpV/6Ku7a1PptWsnmS9N11YXCxbsnLkk2U/yZyf1ou+g+z0srsocNq+F+tFUwDwyPS58uXPG4ymseuJJ8hD558j+im6qrhCFQA4mWdfHg3TUmVAu5aiZyPUr5lyxE3/znfuzxPdZTBz1VrrPBE3V5Na6fL0xedKenL1SpshAHCjTF0EEPCyADsAvDz7jB0BBDwtoKf96y+Du3MPOHZonJEmdw/uK3qAV2XXgcIieXr2AusAstJSjR7MLpOtwWYte7e0k4VhuO4AcBIAmL5HH+gnJRQBQCD+xnUhPrp/T+mR2URiYzTaq/gqKS2Vz1evlZe+/Fb0b97JFR8ba5370f2kxgQATgCpgwACCPgRIADgEUEAAQQ8KjDlhxXyylffOR59hxMayIPnnyO6ldrOpYcNvrnwB3n3+xWOQoDb/9BLBrZvZedWlZbRnQgrt+6Uxb9ukVXbdsreA/mSdeCg6OKl/KUHD1ZPTBD95VO3iXdu2tD6TJndU8pdd9RPA9pfHcf7S1bKiq07JedggVVD+5dZt5YM6XiytWir6BduAoBMuWdw32BPU4XthyIAcPs33qJebWuXRL3UFCOn5Vt2yAMfzZb9BYVG9bSw/t2dd0ob+cuZpxIAGOtRAQEEEPAvQADg34gSCCCAQNQJ6Lbde/4zy/H3wPWQLv1kly6OTS43Xxxws2Vb7ztv7UZ557tl8uvebEcBRNk49WA4XVwP7dTGcRigIcT/vj9TVm7baZuv/C/We/Py5W+fzhVdaFV2JScmWKFJy3p15IkZX9m+l5OCNaolyuMXDpQ2DeseV31PXr7c8s7Hsis3z6jp+4f2k14tmx1Vx8mv/SY31cXuc38aGtQDALU/wQ4A9CDDsVM/sz7z6ORy+jdedq/PVv4iT8362uffmr42lF49SZrUSpM2DevJyQ3qioYNtWpUt/1KBq8AOJlV6iCAAAIiBAA8BQgggIAHBTbuybK2/5f9amxCoFt07xjUR/q2zjSpdqTs5qwc6966iK3s0u3G+oqBbgXWRaAuEEzf19ZfyWetXid6SFwgvxGv/dZT4v/QrqVc26ub6OLX5HITAOgi+r4PZ8u6XXtt3VL7OfzU9jL522W2yjstRABgJhfsAGDF1h1y1/szpeBQsVnHRCQpIV4ePr+/dG7ayLhuWQUNIO56f4bszTsoLevXtl4T0sX+SXVqSXpykt/XCfzdmADAnxD/HAEEEPAtQADAk4EAAgh4UGDGyl9kwufzHY1cFwWPXNDfeDFedjPdaP/0rK/l0xU/H3V/Xdy3blDHWux3a9ZYGqXXdLVI0C8cPPrpl/LTjt2Oxmm3kp5PMGZAb+lisFhyGgDcObCPjJs5T774ab3d7lmLuEHtW1kWwbwIAMx0gx0AOHnFo2wEPVs2s16P0LAvXC8CgHCdGfqFAALhLkAAEO4zRP8QQACBIAjogXzTl//kqOWRfXvIHzu3c1S3rNJ3G7fI07O/Fj1UTk8V13frM2pUt74eEIjr+1+3yOMz5kl2/sFANOe3Df2V/S89u8pFXTvYGoPTAEBfg6hoW7WvTupW6zEDekn1hAR58OM5fsfhpgABgJleMAMAfcVHd4n88NtWs06JWIv++8/rJ6dnNjWuG8oKBACh1OZeCCAQTQIEANE0m4wFAQQQsCFw8NAhufuDz/2+P+6rqcoWeTZuHZIiX6/7TcbPnOf4FHKnnTQJAZwEAPqpxez8AqPvubeqX0fGXTTIOuuBAMDezEbDGQD7DuTLLf/+RHY4+CSfvnbz1MXnSq0ayfbAqqgUAUAVwXNbBBCIeAECgIifQgaAAAIImAm4WRzY/Ua3WY8CV1pP9b/3P7McnT4eiF5oCHDXoD7WrobKLicBgJP+Xdenuwzv2sHVgXN278sOALtSv5cL5g4AN4tj/eVfdwCE8/Z/9XMzxqr+BKTZk0JpBBBAILACBACB9aQ1BBBAIOwFtmbtl1HvTRcNAkwvNyfxm97LtPy+AwetwwU37cs2rRrQ8voL6riLBlb66bRQBADlf8l1s9i0i0MAYFcq+AGAm/n+c4/OctUZXcwGUwWlCQCqAJ1bIoBAVAgQAETFNDIIBBBAwL5ANP4PZz1Y8O/zvpP3vl9hHyKIJYd2PFluOefMCs8DCEUA8P+6dZQRvbpZo3SzILTLRABgVyr4AcAHS1fJxLmLzDr0f6XvHtzX9hc+gvlJRl+fgCw/oGj87zFHE0YlBBBAwFCAAMAQjOIIIIBApAv8uHm73P3BTCksPmw8lHD9dXD97n1yx7QZjg7903e+Lz2tk/X1gbTqSZaJLtCXbdkuU39YaZ2VUFqqEYP9Kz25ujwxbKA0r1vLZ6VgBwD6ZYIJw88V/ZY7AYD9edOS0XAGgJsvAPhbeJfXJAAwe7YojQACCISDAAFAOMwCfUAAAQRCKODm1+Arz+gil/foHMLe+r+VLs2fm71APjb8qoGekK+/1Ot78voJQl+Xtq1fS9BfUw8dNgtMyv8Cf2zbgQgA9Bf3P3XrKEM6tZGUaomiJ7+v3rZL/vPjaqldI1lu7nfGkR0Ibubc/wz8XoIdAHalfi/nZk78vcP+5sIl8s9FS806JCLJiQny+LCB0rZhPVt1CQBsMVEIAQQQCCsBAoCwmg46gwACCARfwM3CIxwDAD3LYPR7n8qWrBwjvP5tW8ht/XtJfFzl3zp3+npBi3q1ZfxFgyQ1qdpx/XIbANRMqiYPX9Df+nyi08vJr8T62cZHLxxgsFJbawAAIABJREFULRRNrj15+XLLOx/Lrtw8k2pi99doJwtRf4too446KOzm79Bf3514+AtxfA3R6X3scPmbe14BsKNIGQQQQOB4AQIAngoEEEDAYwJuFh7hGADM+2WjPDx9rtE2fV1Ajx8+SJrXrW1r9rdm77cOGNyde8BWeX+LKTcBgO5cGN2/pwxq38p2X3wVJADIlHsG93Vl6Kaym79DAgC+AuDm2aMuAgh4W4AAwNvzz+gRQMCDAm4WHuEYALz81bfWu/oml+nXDIpLSuTBj+bINxs2mdxGRvbtIX/s3O64Om4CgFb168i4iwZZ2/7dXAQA0RsAOH0FoFp8nPztjwPklCYNbT1a7ACwxUQhBBBAIKwECADCajroDAIIIBB8gdXbd8md02ZYB92ZXhd1bS/X9znNtFrQyut77/d9OFt++G2r0T2cHGboZMF8TpsWcuegPgENAAI1B07GwysARo9ZpYXdBHH+nl8nc1vWWX9b78sPigAgcM8DLSGAAAKhEiAACJU090EAAQTCRCCa3p3Nzj8oo977VDbvyw4T3aO70bFxA/nbH/8g1ROOfmfe6Q6A+NhYeej8/tL9pMaux+tkkUgA4Jr9SANuAgB/O3HcfAbw9j/0koE2Xy8hAAjc80BLCCCAQKgECABCJc19EEAAgTAR0IPY/uffnxi9z17WddOt88EestPD5YLdr7L2m9RKl6cvPlf0s4DlL6cBQK0ayfL0xYPlhIzfP+/n5iIAiNxXAPwFAG7CBX+7C8o/cwQAbv4CqYsAAghUjQABQNW4c1cEEECgygRyCwplzNTPZN2uvcZ9qOxke5PG9J36xz/7SgoPFYseaHZaZhNH77T/snOP3DFthuiYwvGq6JvyTgOAQPmrFQFA9AYAbnb5nJ7ZVO4/r5/obhN/FwGAPyH+OQIIIBB+AgQA4Tcn9AgBBBAIqoDTA+20U4H6BVpP07/13U9k5/7fPwunJ9s3Sk+V/m1ayNknN5eG6TWPfMO+Mgw3C52gIv9f4xV5OQ0AArkDgwDAXQCg50/kHCyQjbuzZO2uPfLr3mzr/x4qLpF7h5wtbRrWrfQRc/Mrvb8dAPppzFv+/YnsyMk1fszr10yRZy4ZInVTa/itSwDgl4gCCCCAQNgJEACE3ZTQIQQQQCD4Ak5Ozi9bqN87uK/0bnWSq05+vnqtjJ85v8JP9+ln+nSxe3ab5tKlaSOpFh/v837hHgDUqJYoj1848LjFoNMAwN/n30wmhQDAfwCg87Qn74Bs3JMluttkS1aOrN+1V/YeOCiHDh/2yV3RnB9b2E0AcPfgvtK3dWaF0+30cExtUH/51x0AuhMgUJeToMDfYYRu/vYD+XcUKCPaQQABBEIlQAAQKmnugwACCISRwML1v8n9H82pcAFeWVfP7dBaRvXvaesXel/tFB8ukYc++UK0D3au2JgYyaxbS/S+/U5uLrrAKrvC/QyAQAcAFX1VwI7jsWUIACoPAJw+W3YPanRzUJ+/xbHOtZP5LXtGerZsJvcM7mvrNQA7zx4BgB0lyiCAAAKhESAACI0zd0EAAQTCSuDYLfgmndOtwROGnysnpDs7iG7ppm1y74ezpOBQscltJTkxQR4fNlDaNqx3pJ6brc5GN3dYONABgL+t3ybddLJA9NJXANyclWHnJH2nu3B8/R34mvcVW3fIXe/PNP4707aSEuLl4fP7S+emjUweqQrLEgAEhJFGEEAAgYAIEAAEhJFGEEAAgcgS0HMA9H+Uf732V0cdv/jUDvLX3t2NdwHkFRbJfR/OkuVbdhjf19cBeAcPHZK7P/jcuD2Tk86NO2qjgtNXAAgAfOM6WWD62wbuZhv94I4ny6hzzqzwSXDTtt1zOPRvbezUz6xXF5xcGvBp4NYwLdVJ9aPqOJkff7sceAXA9bTQAAIIeFSAAMCjE8+wEUAAgW82bJIHP5ojGgaYXglxcTK6f085p20L2yGAbv1/ctZ8mbV6nentrPIXdW0v1/c57bi6T89eINOX/2TUpslJ50YN2ywcDgHAjJW/yITP59vs8e/FvLQDQMfr9Ff6xhlp8tTF51qHZvq61u/eK2OmfCb7HXy9oqJPS/q6z5QfVsgrX31nNMflC2vo9tD554h+zcLJpc/5+0tWynvfrxD99yYXAYCJFmURQAAB+wIEAPatKIkAAghElYDbXwj13fxLunWUP/c4pcJD+srADhQWiS7Uv/plo6NzB3RL8mMXDpAOJzQ4bg7m/bJRHp4+16hdPWRw/PBB0rxu7SqZ03AIAJwcQtemYT15/MIBR53DYAfQ6fv0/haBZfd28guzvx0A2raTZ6usT/3btpDb+veS+LijP6enQdi4mfPki5/W26E7roxJeLU1e7/cPuVT0Vd+nF6pSdWs4E3Ho3/zdi59Neffi5eLhkymC/+y9v3NvZsdAHbG4LSMnefKadvUQwABBAIhQAAQCEXaQAABBCJUwN9p/HaGlZFcXYZ0PFnOPjlTGqbVPLLg0f/hv3HPPpm9ep3M+Wm944WA9kHfRX7kgv4+gwani5yKFmi+xrxq20659z+zpKS0VKonJkhcbKw0r1vLOpcgpVo1aVW/jsTFxoh+Qq1+zVRroZSenFThgilSAwD9Jfi5Pw2VOim+f9mu6HmJ1ABga9Z+GfXedNEFremln7Yc0K6lXHl6F6mTWsMKqDbs3id/n79Yfvhtq2lzR8qbvAZSKiJ/n/ed9Qu820v/zvuenGmNSf/O9dnXS++x/2CB9bWEr9f+Jl/8vF62ZecaBXK++kYA4HbGqI8AAgj4FiAA4MlAAAEEPCygC1E9kG/Z5u1hq+Dvs2S6AHl61tfy6YqfjcagC7ShHU+W6/p0r3AHg7b97YZNMm7GPOPt2unJ1eWJYQOtoODYK1IDALufuDt2vJEaALh5V9/oYbRZuLKdMBU1sWN/nnUWwLbs/TbvEh7FCADCYx7oBQIIRJ8AAUD0zSkjQgABBIwEyn7ddvI+stGNHBY+tVljefC8fpW+ZuDmxHP9VXv4qe2lZ4tm1i+1uslZF+jLtmyXqT+stA4Y1F9vTa/KDkoMhwDgx83b5e4PZkphse/v2Vc0Xv0Kwx2D+lhfgdAF8pasHOuX3335B+XGs07zOU+RGgCoQSB2yZg+OxWVr2wnTGX30HM3nvx8vqPzPgLVd9N2CABMxSiPAAII2BMgALDnRCkEEEAgqgUmf7tM3lj4g6OFbjBh9F19ffe/dYO6ld5GDzJ8ZtYCmbHql2B2x3bbTWulW59KrFWjus864RAA6Onwd0ybIfq5u0BclZ0PEMkBQM7BArlz2gxZu2tvIJgct6E7VsYM6CV/aNvSuA23B3Aa3zAAFQgAAoBIEwgggIAPAQIAHgsEEEAAAQnHBYIueK4+o6tcelonWzO0PSfXWqjpmQBVeekXEh44r5+cdlKTCrsRDgFAdv5BGfXep7J5X3ZAuCo7HyCSAwDFmfvzBnnis6+q9Bd0OzthKptIN5/gDMgDYrORavHxoucc6Fc/Kjt0kEMAbYJSDAEEEDhGgACARwIBBBBAwBIItwWCySF9ZVOoJ6uPnzlfDh0229YeqEdAQ4srT+8sl/XoXOnnEcMhANBdE/oZSP0cZCCutOpJ1q6Hk+pkHNdcpAcAVR2Q1U5JtmybZKS5mqpwCckqGkTLerXlzkFnyYm10/2OkwDALxEFEEAAAZ8CBAA8GAgggAACRwQ0BHjw4zmydNO2KlU5p00LGdX/TL+fFzy2k/qm/r8WLZW3vllaJa8z2A0twiEAUDv9TNuEz+cHZK71VPjHhw0UPSPg2CvSAwAdT1b+QSswWbltZ0C87Dair8E8fEF/adeovt0qlZbblZsn9304W9ZV8SsN5Tvp5FODBAABeRxoBAEEPChAAODBSWfICCCAQGUCujh9ZvYCa9uzk8Pv3OjqL+jnd2pjfXf82O+n221XP9U3+dsf5e1vllqf7QvFZX3yrW1LufWcM231O1wCgH0HDlrfid8UoNcAKnpvOxoCAH2O9Bf0uz/4PGBe/p5N/ZLE/UPPlg4nNPBX1OifV+XfePmO6hb/ge1byXW9u4t+YcLkIgAw0aIsAggg8F8BAgCeBgQQQACB4wR02Tx79Tp58ctFATskzh+z/gp4W/+ecmbLZpVun/fXjv5z7f9nK36WiXMXWSfVB/PSd/6vOqOLDD+1Q6XvLJfvQ7gEANqnQL42MbJvD/lj53bHcUdLAKAD069lTJg533p1IpgB2ckN6sr/nnuWNEqvGZTHV/9GFqz9VZ6c9XXI/sbLBqIL/x6ZTa1PcOrXJJxcBABO1KiDAAIIiBAA8BQggAACCFQocKCwSN76Zom1VVwXrcG4dAH9h3Yt5dpe3Yx/BfTXn5378+S5LxbKdxu3BGWxpu8sjxnQWzLr1vLXlaP+eTgFALoQfOfbZfLmwh9c75j4c4/OVhhy7BVNAYCOTXeW6Kf1Js1fbL0aEMhLD8H7U/eOVqCk/z7YlwZkH/64RqZ8vyLgYzm27/qaSP+2La2xNaiZ4mpoBACu+KiMAAIeFiAA8PDkM3QEEEDAroAegqa/eH7442pZtW1XQA7Za5iWKoPat5bBHVuLHiAXrEsXuBt375N/L14uC9b95npHgAYW3U9qbC1i9L3sGAcdD6cAQLuvRj/8ukWenbPQ2ubu9DqrdabcM7hv1AcAZQMs+7vQZ2vtzj2uApQ6KckypOPJ1g4K0+3wTuerfD0NNVZu3SnvL1kpi3/d6vrvpKztlGqJckqThtbfetcTT7D1ioyd8RAA2FGiDAIIIHC8AAEATwUCCCCAgJGALhS2Ze8X/R/geiCaLnz0V9CDRYesLwkce+kCoHpiguiCv3nd2tKtWWNpf0J90V8DQ31p33/bmy1Lftsqa3bslrW79kjBoWLJOnDwuMWbLvTTk5MkMT5OdDt2xxMaSKcmDa0t2ZV9nizUYwrk/cp8Zq9ZZx0EufdA/nE2et5BevUkayGnJ/6fkJ4m7RrVkzYN60nd1BpRa+PPWX9J14P11G3trr2yfvc+KTxULNkHC47bfaKBV0pSovVcndKkkZx64glSJ7WGozDJX7+c/HMNhPbkHpBV23Zagd/63XutYKio+LDkHCw4rsmyv5W42FhpXreWNM5Is/5eTm5YN6jhnpOxUQcBBBDwugABgNefAMaPAAIIRKHA/v37JSsrS5o2bSq6YOVCAAEEEEAAAQQQ4AwAngEEEEAAgSgQyMnJkaVLl8rChQtl7ty5smLFCrnsssvkkUcekerVq0fBCBkCAggggAACCCDgXoAdAO4NaQEBBBBAIMQCxcXFsmHDBpk1a5ZMnz5dlixZclwP+vbtKy+++KJkZGSEuHfcDgEEEEAAAQQQCE8BAoDwnBd6hQACCCBwjIB+cm3Lli0yZcoUmTx5svXvK7vatWsnr776qjRv3hxLBBBAAAEEEEAAAeEVAB4CBBBAAIEwFygpKbG29D/77LPy6aefGvX2o48+ku7duxvVoTACCCCAAAIIIBCtAuwAiNaZZVwIIIBAFAjs3btXxo8fL2+++aaj0UycOFGGDRvmqC6VEEAAAQQQQACBaBMgAIi2GWU8CCCAQJQIrF+/XkaNGiXfffed4xGNHTtWRo8e7bg+FRFAAAEEEEAAgWgSIACIptlkLAgggECUCOzevVvGjBkjM2bMcDWiK664Qh566CFJSkpy1Q6VEUAAAQQQQACBaBAgAIiGWWQMCCCAQBQJFBUVyWOPPSYvvfSSq1Hp4X/9+/e3goQaNWq4aovKCCCAAAIIIIBANAgQAETDLDIGBBBAIIoEli5dKldddZXs3LnTeFT66T+tqwf/paenS0xMjHEbVEAAAQQQQAABBKJVgAAgWmeWcSGAAAIRKvDKK6/I/fffb9T7lJQUefzxx+XCCy+U2NhYo7oURgABBBBAAAEEvCJAAOCVmWacCCCAQBUIFBQUyIEDB6R27dq27l5YWGgt/k1P/R8xYoTcd999kpiYaOs+FEIAAQQQQAABBLwoQADgxVlnzAgggEAQBYqLi2Xt2rXy73//W6ZPny4DBw60vTjXwEAX8m+//bZRDznt34iLwggggAACCCDgUQECAI9OPMNGAAEEAilQUlIimzdvlvfff1+mTp0q+gm/sqtLly7y8ssvS9OmTf3e0mkAcMstt8gdd9whcXFxfu9BAQQQQAABBBBAwKsCBABenXnGjQACCARAYM+ePfLZZ5/JtGnTZNGiRRW2OHHiRBk2bJitOz711FMybtw4W2XLCp199tnywgsvSK1ataz/SHchLFmyRD744ANp2LCh3HzzzRwIaCRKYQQQQAABBBCIRgECgGicVcaEAAIIBFEgNzdXFi5cKP/85z9l1qxZtu50ySWXWJ/2S05O9ltew4SRI0f6LVe+QP369eX111+XmjVryscffyyTJ0+WLVu2WEV69+4tzz//vGgZLgQQQAABBBBAwMsCBABenn3GjgACCBgK5Ofny1133SXvvvuuUc2WLVvKpEmTpHXr1n7rLV++XC6//HJHnwH01bh+IeCNN96QXr16+b03BRBAAAEEEEAAgWgWIACI5tllbAgggEAQBPTX9dGjRxu3rNv6r7jiCr/1du7caW3Znzdvnt+ydgtwRoBdKcohgAACCCCAQDQLEABE8+wyNgQQQCAIAnrA37XXXiurVq0yan3IkCGi7/frNv3KrsOHD8sTTzwhzz33nFH7lRXu1q2bvPTSS9K4ceOAtUlDCCCAAAIIIIBApAkQAETajNFfBBBAoIoFioqK5KGHHrK29Jtc+g7+m2++KZ07d/Zbbf78+XL11VdLXl6e37J2C7z22msyePBgu8UphwACCCCAAAIIRJ0AAUDUTSkDQgABBOwJ6C/tTj+bN336dLnmmmvs3UhE+vfvb30FoF+/fpKamlppPf2k4Pfff2991m/NmjW27+Gv4IgRI+S+++6TxMREf0X55wgggAACCCCAQFQKEABE5bQyKAQQQKByge3bt8tHH31k/cruZEGsJ+zfcMMNsnjx4gpv1KNHD2vRP2DAAKlbt26ln+ErLS2V3bt3yyeffCJTp061PuEX6MvkIMJA35v2EEAAAQQQQACBcBAgAAiHWaAPCCCAQAgFdKE9ZswY2bx5s7z66qvSvHlz47tX9J6+tnXRRRfJhRdeKE2aNJHY2Fhbbb/11lvWL/7BvvQMgksvvTTYt6F9BBBAAAEEEEAgLAUIAMJyWugUAgggEByBvXv3ygMPPCBTpkyxbuBmQVz2nn58fLwMHz7c+rW/ffv2ov+/6bV69WrRLfobNmwwrWqrfNluhEGDBkmdOnVs1aEQAggggAACCCAQbQIEANE2o4wHAQQQqEAgPz/fOrxPD+Iruy655BJ57LHHJDk52dgtJydH9IsAbdu2laSkJL/1tfycOXPkq6++krvuuksaNGhwpI72Tf+zd9991287dgs43Y1gt33KIYAAAggggAACkSZAABBpM0Z/EUAAAQcCvhb/2kxmZqZ1mr8u4oNxFRQUyKJFi6yF/axZs46c6q9b/vVsgPLXtGnTZOTIkQHpxvnnny/jxo2TtLS0gLRHIwgggAACCCCAQDQIEABEwywyBgQQQKASAV2Ev/DCCzJhwgSfpR588EG57rrrAmZYXFwsK1euFF3Q66sG2dnZx7Xt60T+TZs2yfXXXx+QAwD1k4P/+Mc/pGPHjgEbFw0hgAACCCCAAAKRLkAAEOkzSP8RQACBSgR0Mf7yyy/LI488UmGpc889V55++mlXv5brp/v0dYCPP/5YJk+eLPqVgMquLl26WP1q2rTpkWJFRUXWKwq6IyEQl551oMFGTExMIJqjDQQQQAABBBBAIOIFCAAifgoZAAIIIOBbQBf/esq/HvSXl5dXIZP+Wq7nAnTu3NkR5ezZs617mH66b+LEidbBgeWvmTNnypVXXumoH8dWCkSwEZCO0AgCCCCAAAIIIBAmAgQAYTIRdAMBBBAIpID+Iv/+++/LnXfeWeniv+ye+gm+W2+91dGv5U5P8Pd1AOGOHTvkxhtvlIULFx7hKPtMoe4wMLlSUlKs3Qjdu3c3qUZZBBBAAAEEEEAgagUIAKJ2ahkYAgh4VaC0tFQ++OADGTt2rK3Fvzr17t1bnn/+edHdAL4u3Z6vn/eLjY097h87PcG/ZcuW1nb/1q1bH2nz8OHD8uSTT8rrr79+1KcFdWfANddcYzylo0ePlttuu03i4uKM61IBAQQQQAABBBCINgECgGibUcaDAAKeF/jss8/k3nvv9fsefnko/bX8jTfekF69eh35j/UVAt3Wr2HCqlWrrIMEy7+zX76+/tKui23TS0/qv+KKK46qtnfvXqlRo8ZRnxbUMwVuuOEGWbx4sdEt/AUbRo1RGAEEEEAAAQQQiHABAoAIn0C6jwACCBwrMH/+fLn66qtt//pfVv+WW26RMWPGyK+//urzMD9f7+yX1dXt+ddee60VFJhcQ4YMsc4PqFmzZqXVdGfAE088Ic8995xJ81ZZ/QRhnz59jOtRAQEEEEAAAQQQiDYBAoBom1HGgwACnhfYuXOn3HzzzTJv3jwji/T0dElOTpZt27b5rOfrnf2ygk5P8Dc5gNBpsKFfArjnnnskISHByIPCCCCAAAIIIIBAtAkQAETbjDIeBBDwvICeAfDMM89Yv5gH8vL1zn759qdPn+7oPX27n+tzGmz4+uRgIF1oCwEEEEAAAQQQiBQBAoBImSn6iQACCBgILF26VK666irRRXMgrwcffFD0F3Vfl9P39M8++2zrfIFatWpV2lU3wcZrr70mgwcPDiQFbSGAAAIIIIAAAhEnQAAQcVNGhxFAAAH/Ajk5OTJq1Cj59NNP/Rc2KHHuuefK008/LWlpacfVcvqevq8DCCvqktNgQw8afOihh446WNBg2BRFAAEEEEAAAQSiQoAAICqmkUEggAACRwuUlJRYv6o/+uijAaXx986+0/f07X6uz2mw4e/1hYAi0RgCCCCAAAIIIBCmAgQAYToxdAsBBBAwFdAt8rt375ZPPvlEpk6dan3CLxjXHXfcIbfeeqvExMQc17zT9/S7desmL730kjRu3Nhvl1955RW5//77/ZY7toB+beDSSy81rkcFBBBAAAEEEEAgWgQIAKJlJhkHAgh4WiA3N1fuu+8+eeedd4Lu0Lt3b3n++edFdwMce4XiPf3Vq1fLiBEjZMOGDUZjHT58uDz22GOirxxwIYAAAggggAACXhQgAPDirDNmBBCISIGyX/gXLlwoy5cvF10Il109evSQvLw8a9t/sC69x7Bhw2TQoEFSp06dCm/j9D19XdRriJGYmFjpEPLz8+Wuu+6Sd99912ioGlj84x//kI4dOxrVozACCCCAAAIIIBAtAgQA0TKTjAMBBKJaYPPmzTJ+/Hh57733fI6zb9++ogfd3XzzzVYQEKirTZs2ctFFF8mQIUOkSZMmEhsb67dpp+/pt2vXTl599VVp3ry533tMnjxZ9NwA08vuJwdN26U8AggggAACCCAQCQIEAJEwS/QRAQQ8K6C/+utJ/vrOu35mr6JLA4C//e1vcs8998gXX3wREC/9dN6AAQMkPj7euL1gv6e/fv16ufbaa2XVqlVGfavsKwZGDVH4KIGSg9lSuOVHKdr5kxTn7ZKSA/uktKRYSosLj5OKia8mMbHxElujlsSn1JPE+idLtcanSGz1dFQRQAABBBBAIMgCBABBBqZ5BBBAwI3AN998Y/2qX9niX9vXX/8ffPBBeeutt0R/5Q7EZfdkfl/3+vnnn6339NeuXWvUlUsuucR6Tz85ObnSekVFRdZn/SZNmmTUvr7/r7sHunfvblSPwscLFGdvkfyfZ0vhthVSUpArIqUumGIkNilVqjXqIDXaDpK41OPPl3DROFWDIHA4f5/kfv8vSWzQVpJb9QvCHWgSAQQQQCAYAgQAwVClTQQQQMCBgG6d/+mnn6Rz587We/B79uyR2267TWbOnOm3tbLv3K9Zs0auuuoq0dP43V6VHfbnr22n7+lnZmZai/q2bdv6u4VMnz5drrnmGr/lji3gJtgwvlkUVijculzylr0vxfu3iZS6WfRXgBMTIwl1mktq54slofZJUSgY2UPShX/e0inWjg/d5ZHS6UIrtOFCAAEEEIgMAQKAyJgneokAAlEqUFBQIIsWLbIOtJs1a5a0atVKXn75ZWnatKm18L/yyittjfyWW24R/TzfgQMHrHfj9VOAgbi0X3369HHU1LRp02TkyJHGdXUnw3XXXee33o4dO+TGG28UPRTR5HITbJjcJ9rKFmdtlpxv3xT9v+5+7bcno68JJJ3YXVJPvVT0tQGuqhU4duFf1hsCgKqdF+6OAAIImAoQAJiKUR4BBBBwKVBcXCwrV64UXSBPmTJFsrOzj2px4sSJcsEFF8gTTzwhzz33nK27jR079siheG+//bbo/1/+0lP7NWwwPSBQF+J6rkBCQoKtfpQvtGnTJrn++utlyZIlRnXtvqd/+PBhefLJJ+Wpp54yal8Luwk2jG8W6RVKS+XAmplyYNUnPt/pD/bwEjKaStqZ10lcar1g34r2fQhYC/8fp/7+i//hQ8eVIADgsUEAAQQiS4AAILLmi94igECECpSUlIgeXKe/zE+dOtX69xVd+h68LuD1F/3Zs2fbGnH5AKDs/fvdu3fL8OHDrU/3NWrUSG699VbjAwK7dOlyZEeCrY6UK+T0PX39XN+bb75pvQrh75o/f75cffXVIQ02/PUpmv65bvHO/X6yHNywQKS0pMqGpov/9DOvl/iMJlXWB6/d2N/Cv8yDAMBrTwbjRQCBSBcgAIj0GaT/CCAQ1gL6K7X+0q8LWru/hLds2dIKAJ555hnbp9zrrgFd6Oulv/T/8ssv1usESUlJ1n+mXxPQk/mdHBCoXwMYPHiwI2eT1xjK30DDDw0sYmJiKr3vvn375KZweF/vAAAgAElEQVSbbjIONs455xzrs4oNGzZ0NC5PVCotlZxv35CCjYtCsuXfn2l8zQaSftatElejtr+i/HMXAiUHcyR32TQp3PS9z1/8j22aAMAFNlURQACBKhAgAKgCdG6JAALeEXC68O7atavoL/l2t+yXDwAq0l26dKmjAwLLDhgsCxNMZi/Y7+mb+DZu3FguvfRSGTp0qDRv3lxiY2NNhuKtsmG2+C/DT6zXWtL73MyZAEF4GvWTjbk/vCMFv31na+Ff1gUCgCBMBk0igAACQRQgAAgiLk0jgAACKrB8+XK5/PLLA3Iyf5loenq6tUW+U6dOop+2O/3000VDg8qu/fv3OzogUHck/H/2zgNKqmJr23tygEnAkCTnLEgWhigXBBFBwSvKNWAgiEoURUExkEURARUVxGvAAEoQLjknyUnJApKGNDNMHma+tUubb5jp7nOqzunu0z1v/Yvl+m5X2PVUdf9Tb+3amyPzV69eXXpBVd/p85y++OILiouL0xzTmbDBnGzPIOrUqUOBgYGa/aECUdrJLZS4Y57UQdAt3Pz8qXCd+6hQna5uGa4gDZJ17TRdWzOVstNvSE0bAoAULlQGARAAAY8TgADg8SWAASAAAr5OgG/xX3nlFRHwz2jhAy33xYfa8PBw6e7sBQjU0wkH2uPbc5Wi+k7fltkgICBASthg8aBDhw7EsRSaNWt26xmEiu0FsU3W9b/o2tr3KTv19uCUVmHhHxpF0a0GIkWgyQsCAcBkoOgOBEAABCxKAAKARRcGZoEACPgWga+//vpWlH7VmfHB9pNPPqG2bdtqvo13NIYtQODRo0elzGDBYdy4ccLbQLaovtNv3LgxzZw5k9h1X6uwsLFo0SJ65JFHqH379hQVFaXVBJ/bI8Cu/1s/o7RT2yzNJ6TsXSIoIGnEiLD0JCxmHAQAiy0IzAEBEAABFxGAAOAisOgWBEAABHITUD145+7j6aefptGjR1NwcLAy3JSUFOFBwGnwZApH5p83bx7Vq1dPppmoK/NOP2/negMQcpYFDhioFTRQ2vgC1iDj4mG6vnEW5WSkGJq5X2AIhdxRn8Iq3U2BRcqTf3Ah3giUlXCO0s7spLSTm+lm8lXl4IL+weEUFTeQgotXM2QnGv8/AQgA2A0gAAIgUDAIQAAoGOuMWYIACHiYgGpKvNxmcxT/bt26GZ4JZyUYOHCgdD+cQeC5556ze8hOTk6mkJAQh2/sVQMQmiF6SE+0ADdI2DhLHNCVi58fhZZtSBGNHiX/ECfeIjk5lHJkNd3Yv5ByMtOUhuNxolr2U2qLRvkJQADArgABEACBgkEAAkDBWGfMEgRAQAcBTp937NgxEbSP/506dUqk1Dt//jyVL1+eihQpIoLu8btyDigXFBSko9f/r7JkyRLq27evVJvclX/55Rdq0qSJcntbw9OnT1O/fv10pyW0tWvRogVNnz79ttR5fLv/22+/0TvvvEMjR44UbOwV1QCEtWvXFs8eOGo/imsJZF0/S9fWvE/ZaQlqA/n5U6Fa91Lhut10u+ann9tHiVvnUHZ6kvSYnA4wpt1QCigcK902d4Oc7CzKjD9G6Wd3U+blE3Qz+QrlZKXlD4DIHiZBYeTnH0gBEcUpMLoMhZSqQ8ElalgmK8HNpIuUfOhXSj9/kLLTEolyson8/Mk/pBAFFatC4TU6UHCxKnbXBwKAoW2ExiAAAiDgNQQgAHjNUsFQEAABswnw4TU+Pp44Vz0frjlYnd5iSynHgebuuOMOXc3Onj1L/fv3px07duiqn7eSWQKAEW+EYcOG0YABAygsLIx4Phypn9/fc6BDrdt6lQCEzHnKlCnUunVrJWZopJ9Ayu8rKGnPD38fGqWLH4VWbEZRTZ/Uffi3DaGcccDPnyLu6kXh1dpLW8sNMi4doeSDi8XhP+dmplIfopGfPwVGlaLw6vdQaIVmQiBQKXxwv7H3J91N/QKCKLLpExRavol4XpG050dKPbKKWNBwXPwooFARCq/ahlKObyQWDFxZgmKrUJF7XnblEOgbBEAABEBAkgAEAElgqA4CIOD9BPgd/LJly+ibb76ROvTbmzlH5R88eLBI86cVlZ9T4k2YMIGmTZumBNEsAYAHZ9Hj8ccfV7LDUSOOEzBnzhyRntBe0RsHgZl2795d/LvrrruQus/UVXLcGd/+Z1w4qDRaQEQJKtJ+GPmHRcu3z8mh65tmUfqZXZpt+dAbGFWagkvUpJByjSgoppy04JB55SQl7viKsq6dUY5B4MhQzlBQqE4XCq/SRtouZQGgXGNK/O2/lHp8g27xJjCyNOVkZ9LNG/GazI1UgABghB7aggAIgIBrCEAAcA1X9AoCBZJAVlaWuFFnN/pDhw4Rvwvfv38/paamUoUKFUQ090qVKolAcqVLlyZ/f3+3ckpKSiKOxv/pp5+K22szC6ede/PNN8X8nBXVlHjc59y5c6ljx46mmH3hwgVxk79582ZT+rN1wh4OHGTQXqBCZwEIkbrP1GWQ7owPgtdWTxHu79KFb+LrPyTcy1VL+tk9lLBlNuVkpefqwk+4rnMQwZDSdUVsASWB4Z8e+WY86beviT0OnN+Sq87C1s6PgkvWoKhmfck/TH82ClUBgLJvUuKOefq9GPz8qXDtLpT653Z4ABhdarQHARAAAS8kAAHACxcNJoOAlQhcvnyZNm7cSKtWraIVK1bQ9ev6cofzm+6HHnqIevXqpduFXnXeLExwirjJkyfT8ePHVbvRbMe31ePHj3caKf/ixYs0aNAgWr9+vWZ/eSuwwMBB+Mwo7I3ArvXvvfeeGd3d6oNFHo7cz7ES7JW8AQjj4uKQus/UFVDrjN/iJ2z+VCkgHx9y+S1+YGQptcGJKDsjma6vfk/8N6h4NQotcxcFFa/6d/YAE0p2aoLwMsiM5+9/jgk9anfBMQqiWjxHQUUralcmEm/3ZZ8AFL6zB6X8sVJKuAkoXIyi7n6WErZ8BgFA18qgEgiAAAj4FgEIAL61npgNCLiFAAfG45tjfv/Nh34jhW9+n3jiCfE2vmjRoka6stv20qVLIn89u/u7o7AI8MEHH1DVqlXtDsdxB95//33xFEC28OH/tddekw4+6Ggc1cj8Wna/+OKLNHz4cLuu+xyAkD0E2rRpQ126dBEBBZG6T4uo6z9P+X05Je3+UelwLNy824+Qdnl3/az+HoG9Gji7QebVU+4a8tY4MiKAigDA3hFyooYfFap9L4VXbUtXV02GAOD2HYEBQQAEQMDzBCAAeH4NYAEIeA0Bvr3+9ttvRT54s13o2SOAD4adO3c27WkAvznng+j27dvdypjnMGnSJIeChurB++6776YZM2ZQyZIlTZmPM5d8IwOw+MEpC2vVqmWkG7R1I4HEbXMp9cRGpRHDq7WjiIaPKLV1dSN+UnB93YeUcekPVw/lsH/2jIhpN0Tz+YKsAKAyIY5RENP2JZGiEQKACkG0AQEQAAHvJwABwPvXEDMAAZcTuHLlioj0zoc6vS7+qkbx7TH/0wqop9X/77//TkOGDJFOdafVr97PR48eLdz1AwIC8jVJSEgQgQOXLl2qtztRj70lOIaBGakAbQOvXbtWRO/nKP5mFmY/dOhQu/M3cxz0ZQ6B6xtmiDR40sVgJH7p8SQb8Jv/lKNrlTwbJIdyUt2PwirdLSL2OyvuEADCqrSmyMaPUXbqdQgA5i0wegIBEAABryIAAcCrlgvGgoB7Cbjr7XzeWT322GPC1Z2jwauUo0ePChFh1y7tqOJ5+69bty5FRkbSwYMHDYkdWm/hWUwZM2aM9PTMjAPAg3NgxFGjRtH8+fOlbXHUgOM6sOdF2bJlTesTHbmWwNWVE0Q6PNlyWyo62cYurp9x8TBd3ziLcjJSXDySdvd+QaEU1fxpCrnDfmwM7sHVAoB/cDhFxQ2k4OLVIABoLxlqgAAIgIDPEoAA4LNLi4mBgDECfNPPAe04rZsnSs+ePemNN96QjgvAbu1jx46Vsrt+/frE+e3Zxd7meZCdnS0yGHDgQNU4B//5z3+ELaGhofkQcpYEvnk/ceKEFN777rtPBO5jkcKswk8kOCOA0Wcdbdu2peeff56aN29u2jMOs+aIfhwTyLmZQddWTqTMq39KY+JDZXSbl3QHupMeQLVBTg5dWzeNMs4fkO/Bz4+CilaiQjX+RcGlapNfYIjIGsACSerxjZT+15482Qr0DRFcqg7FtH7BYawEVwsAnEUhqmU/YSw8APStGWqBAAiAgC8SgADgi6uKOYGAQQKcxo9v4Nk93JOFgwOyK73e5wAcYI+jzPMhVG/hiPzsLcDu9fYKu8a//fbbUoKCrZ8SJUqIZxPNmjXL17Xq+3vuk0WZBg0a6J2iZj3mtmDBAhoxYoTSUwA++LOAwAf/wMBAzfFQwVoEjBwG+S15TNvBFBhTzlKTSv9r799pBTPTpOzirAMczyC0QlOH7bKunREZBW4mXZLs+/9v4O01NEMACIwsSYXqdqOQMvXJzy+AMq+dptSjayjj0hGKaNBL/O8QAKSWDZVBAARAwOcIQADwuSXFhEDAGIF9+/bRyJEjldznjY1sv7Wzt/R5W5w/f14c/jdt2qTLFH5qwDf0WgJDfHy8cGlftmyZrn5zV+Jbfp5DcHBwvrb8np/fyssW9ozg+AJmRs/n5x4c5+Hdd9/VJQLw8wz2RuD5VatWDTf+sotoofq+KAAk7viKUo+tk6LMN/38Pj60Qn7BLm9Hqs8LCtXqRIXvfNCuXUYFgODi1Sm69SDhsaBSsq6dpmtrplJ2ulw8EE5FWKjWvSpDog0IgAAIgIAHCEAA8AB0DAkCViVg5O28K+bEHgB88NabHlDmQC17k75161Zx6OZMCDKFI+LPnj2bqlevnq/Z8ePH6dlnnxXxBmRKu3btaPr06VSkSBGZZpp12RPgwIEDNHXqVLsBCvnQ36FDB+rWrRs1bdqUIiIiNPtEBesT8DUBQHU+wSVrUUybl3SnM+TUgmlndkotsLOUiUYEAE43yJ4YARElpOzJXRkCgDI6NAQBEAABryIAAcCrlgvGgoDrCBi55TbbKn6T/+qrr1LLli113ywnJiaK2/TFixfrModjDIwbN86h63/eTjIyMoS3AB/mZYujwH2qffJzhS+++ILi4uJkTdFdn3lyfAJ+qsAeEuXLl6eoqCjd66F7IFT0OAHVAzMbbsUnAJzy7/r6jygnM1U/W4VsBqnHNxBnGeD4AHqLf1gUxbQbSpwaMG9RFwD8qFDte6lwve56zbBbDwKAIXxoDAIgAAJeQwACgNcsFQwFAdcR4IMoH4ZnzpzpukF09MwHW35L3q9fP023/Lzd8dOFPn366L6h56B/nKZOy42eo+Rv3ryZvvrqK+VggJ07dxa36nyAzluWLFlCffv21UHn9ipIsyeNDA0cEcjJoasrx1PmZbmAlNydX1AYRbfiyPL5PVw8BTzlyCpK2jWfKCdbtwkqwQxVDsx+AcEU2fwp4oB8ZgkAZq2Bynx4DngCoHuboSIIgAAIWIIABABLLAOMAAHPEjAjFzwHgmOXfc5Rz67ifLDmSPqXLl0S7uTz5s2jw4cPO5wou5ZzELo6depoHsrtdcLB/wYOHKgbJI/l6P19ZmamiIHwzTffiHf/nBFBtdx1113Uo0cPeuihh+ymNeTI+/3796cdO3ZIDcEZC2bMmEElS5aUaofKIGCPgC+lAUza+Q2lHFlt0YX2o4gGD1J4jY6mCQCB0XdQTPvhxAEMjRQIAEbooS0IgAAIeA8BCADes1awFARcQiAhIUGkwFu0aJFS/3rd9dmVfNasWeLQypH1baVMmTIi6OD9999vN1CeXqM4Nd7EiRP1Vhfv+TnTQVBQkGjDYsWRI0do4cKF9MMPPxhKicdz6t27N3Xt2pUqV67s1G3+5s2bNGHCBJo2bZpu220V586dSx075j9ISHeEBgWeQMLm2ZT25zZ5Dgqu8/KDyLVI2PI5pZ3aItfIjbXDq7UTmQbyFtUnACFlGlB03ADDM4AAYBghOgABEAABryAAAcArlglGgoDrCPANN0fOz30o1ztap06dxNOBUqXyv2e11wdHmp8/f76Iis/j9erVSwT5K1u2rN4h7dZLS0sTfXIUe72FI9hPmTKF+K37L7/8Ig79zjwUtPplr4fu3buLf3zrL5MOb8OGDfTkk09Kr4GzDANa9uJzEMhN4MbeHyn5kHyWC+7DWWR7GcqpJzZS8v5FFFikPIVVbkkclM/PXz6t5LVVk0TaO6uW0ArNKar5U6YJAGbxhwBg1R0Du0AABEDAXAIQAMzlid5AwKsIqOai50nyIfeDDz4gjnIvU2zp5vhmnIPY+fv7yzQ3TQDgA3tsbCxx5gPVwjEL+OnCww8/LJ4+aKUTdDQOZxYYNGgQrV+/XsoUXgP2qihXzlo52KUmgcqWIKAS0M5muFk30Hlv7vnwHxhTlkLLNabQSnfrdnFXfc7groVwxEvJA8BEDwwIAO7aARgHBEAABDxLAAKAZ/ljdBDwKIE//vhD5HGXPQTzwZfT0LEHgBWKigeAEbtZuHjkkUeoffv2dgP7yfbN6ffef/998RRAtnz00Uf04IP284rL9oX6BZeAUuT8f3Bx6rki7YeRf1i0MsCbyVfo2urJdPPGZft9+PlRQHgRCi5Rg0IrtaDgYlUcpuuzugAgUgHe83K+eaoIAH4BQRTZ9AkKLd9Emb2tIQQAwwjRAQiAAAh4BQEIAF6xTDASBFxDQDZwns0KZ1HtXWOp817dIQDUrFlTvOvv0qWLePKglT3AZrEtECIHFWzUqBEVL17c7mR2794tgiiyN4BMYe8Dfoah6n0gMxbq+i6B7LREYtf5rMQL0pP0CwyhqOZPU0iZ+tJtbQ1Sj60nDt6nN6UejxlUtCKFVY4THgLk53drbKvHADBXAHCcVUB2MSAAyBJDfRAAARDwTgIQALxz3WA1CBgmYCT4nKO89oaNMtCBbBBAPUPJBPPLe+Dfu3cvcYo/TiHIkf7btWsnvCaKFClid2gOxjh48GCRMUGmcBBG9gLgJxUoIGCEgJGDM6e1i2rZT2n4nKx0urZqMmVePSXdPqhYJSpyz8jbBIDEbXOJ4wlYtZgpAPiHFKaYtoMpMMb4MyAIAFbdMbALBEAABMwlAAHAXJ7oDQS8hgAH4XvllVfo+++/l7b5u+++o9atW0u3c2UDDi74wgsvGB5CNpgfu+9zmsCdO3fSypUriQP6HT9+PJ8debMO2DP0448/pjFjxmjOgW3s2bOncP3ntIkyAQc1O0eFAksg9cRmStoxT/ctfG5QfsHhFN2yHwWXqCnNL/nAIrpxYDFRTrZ0W3sB8FJ+X05Ju38kohzd/fmz/W1eEl4FnioqTwAgAHhqtTAuCIAACHgvAQgA3rt2sBwEDBG4du0aDRgwgNasWSPdD0fN56B3Vir79u2jPn36SLvQ8xw4pgG/6+f2zZo10+VOzxkDFixYIG757R3487LRk7Lv0KFDIibDiRMn8qHNHXCQbQwNDbUSftjiAwSy02/8/Qwg4ZzSbAIjS1J0q0EUEGH/mYu9TtNObaXEHV8RewHIFr+gMIpuNZCCi1e/rWn6uX2UsPlTyslM090lBxyMaNRbPCnwVPG0AHDzRjxdWz2FOB6DTCl8Zw8qVOtemSaoCwIgAAIg4EECEAA8CB9Dg4AnCfCh9dlnn6WDBw9Km2FFAeDq1asineHq1aul5lOsWDH68MMPqW3btrrbZWRk0NixY2n27Nm62uiN1m8vK4PZAQd1GYxKBZbAjX0LKPngr1K357lh+YdGUWTjR4kj3TstOTmUcmQ13di/UOqgnrtPvq2PaT+M/AKCbxsqO/U6XV01mW4mycXT4LSDMW1echhc0NWbwtMCgCq3wnXvp0J1uroaD/oHARAAARAwiQAEAJNAohsQ8DYCviYAcEyDKVOmEMcCkC29evWid955hyIiInQ1lQ3YN2TIEBo6dCgFBARo9v/111/Tp59+qhRwULNzVAABDQKa0fj1EPTzo8DI0hRWqYUQAgIKFxOtOMBf1rUzlH5mF6Wd3kE3k68qCw3E6e/qP0ThNTrYtShh4yxKO7NTj7W36nBgwcjGj1FohWaa7dhj4fq6Dykj/gixJ4If/7/gMAoILyraBkSVIv+QCOIo/cGxVckvMJj8QyOdZkrwVgEgtEJzimr+lCYzVAABEAABELAGAQgA1lgHWAECbidgRADgt+rdunVzu81aA27fvl0cnDm+gWyZPHkyPfroo5rR/ePj42n48OG0bNkyXUNUrVpVeApUr367m7KjxllZWeTv7y/+oYCAJwgkH1xKN/b/rPQm3132BkaVppj2w4nfwNsr6Wf3UMKW2dJPC/yDC1FEw0cotEJTh1O5mXKVEjZ9TJmX8z/V0Zp/cKk6FNP6BbteBt4qAIighu1HeMxzQos5PgcBEAABELidAAQA7AgQKKAETp48SRyYjt/Oy5ZXX33VlIB7suNq1U9KSqJRo0YRBwSULfzGfvz48dSjRw+Hh+8///yTOAOCTKT+0aNHC856bv9lbUZ9EHAFgVu325f+cEX3xvvk2/8GvSi8enuHfeXczPg7s8CVk/Lj+flRUNFKIh4ApzZkUYC9FzLjj1Hq8Y2U/tceaWGBjdAKlOhpAUAwWzmRMq/+KcfMz5/Cq7alwnd2F88xOIYEx2FI/2svhVW8m8KqtJLrD7VBAARAAARcSgACgEvxonMQsC4BI0EAOQI9557nQ7M7S3Z2NvEhn//LJSwsLF8wPL6Z51gAKl4A3Gf37t3piSeeIH63HxQURHwjz2n8fvzxR+GazxH/9ZZOnTrRpEmTKDY2Vm8T1AMBSxDgg/P19R9RdlqCJezJbURwiRoU3XpQvrf/eQ1NO/0bJW6bo3RYN3/SfhRetY0INOioeFoAYLs4CGTGpSOmTR/xAUxDiY5AAARAwDQCEABMQ4mOQMC7CBhJA1i7dm365JNPTMs9n5ycTD/88ANduXKF9u/fT6mpqQJmZmamCFLo6ND90UcfiVR4uYsRLwAzV5AFhA8++ID4CQAKCHgjASMR+l01Xw4yyJH/daXry8mhhG1fUNrJreqxBkyaSGB0WYppN8ThkwUexgoCQNLOb0RwRrMK4gOYRRL9gAAIgIB5BCAAmMcSPYGAVxHgoHkTJkygadOmKdn92WefUZcuXZTa5m2kKkaMGDGCOMBe3sLp9Njt/ujRo6bYJ9sJH/75OUG9evVkm6I+CFiKQPKBRXTjwGJLxAOQCdJng8hBDa+vfZ+yEi94jCsH/4tu2Z/4rbyzYgUBIPX4Bkr67Wvx5MGMElyyNsW0fcmMrtAHCIAACICASQQgAJgEEt2AgDcS+PLLL4kP0SqF89Xz+/bg4NtTcKn0lZaWJvpie2SKIwEgJyeHFixYIOam+hRAxo7cdTt37ixSBJYpU0a1C7QDAUsRYBGAAwOadShUmRwf/jk4H2cWkC38dv/6xpmUnZYo29RwfRnRwgoCwM0b8XRt9RRi4cSMElSsEhW5ZyQCBJoBE32AAAiAgEkEIACYBBLdgIA3EjASNV82ur0zPmYLADwWv92fNWsWvf32225ZmujoaBo8eDD16dOHwsPD3TImBgEBdxFIObqGbuz9iXIy09w15K1xRGR+Ts9XrpHy2BkXD1PCls+Jc927q/gFhf6dVrC844wCuW2xggDA9rAHQMrRtaY8mwiIKEFF2g9zmv7QXeuBcUAABEAABP4mAAEAOwEECjCBCxcu0IABA2jz5s1KFN577z2Rds9ocYUAwDZlZGSIwH1Tp051mScAB0K87777aOjQoVS2bFmjKNAeBCxLIOvaGUrYNof4v0Q5brDTj4KKlKeou5+hgIjihscT9m/+xC3PAQIKFaXI5n0pOFZ/DBCrCABmPpvwD4uimHZDKTCylOH1QwcgAAIgAALmEIAAYA5H9AICXkmAg+zxDfnHH3+sZH+rVq3oww8/pBIlSii1tzVSzUhgLwhgXkM4Y8CSJUtE+j6O5m9W4YN/r1696Mknn6QqVaqQn5+fWV2jHxCwLoGcHEo9vl4ErLuZfNVlQgAH+ytUpwuFV2ljqvs4P2NI3r+IUo6sckl2AD//QAop31ikKfQPkcuSYhUBgDefeDax6WPDHhP+weEU3eYlfUEbrbvrYRkIgAAI+BQBCAA+tZyYDAjIE+DDcd++feUb/tPCjGCAx44do2eeeYYOHz4sZcd3331HrVu31tXmzJkzIiXf/PnzddV3VKlmzZrCzf/++++nYsWKGeoLjUHAmwlkXj5OyYeXU+alPyg7I8X4VPz8KSimHIVVbU2hFZoRH6ZdVbJTEyj59+WUdmobZaclGRYy/EMiKOSOelSo7v0UEF5EyWwrCQA8gZspVylx25eUcfEQUY6ax4dfQBBFNn2CQss3UWKCRiAAAiAAAuYTgABgPlP0CAJeReD06dPUr18/2rVrl5LdHTt2pClTphg6DKuIEJUqVaLZs2dTrVq1dNvN3gBbtmwRsQFWrFihux1H9eeMB//6179E6kN/f3/dbVERBAoCAX5bn352D2VcOUE3E86LIHI5OTcpJzM1/+HRz4/8gsLEAZ9d+/nQH1KmgYiS78pDv6N1YFvTz/xGGZeO0s2ki0IQyLmZQTk3M/M14aB+bKN/aAQFRt1BwSVqUEiZ+j79xp35pJ7YRBkXDtLNpHjKyUrLx4aZCDaBwRRQOJYCokpTcLHKgo9/WHRB+ApgjiAAAiDgNQQgAHjNUsFQEHANAaPpANmqyZMn06OPPqrkBp+UlESjRo2Svplv164dTZ8+nYoUkb9t4ywB8fHxIvbB1q1b6cSJE+IfZwyoXbs2xcbG0p133in+8Y0/B/iDi79r9h96BQEQAAEQAAEQAAEQcB8BCADuY42RQMCyBDZs2CDesqumzOOUd/wUgA/MMoUP4j/++CM9//zzMs1E3RdeeEPvLagAACAASURBVIFefvllCggIkG6LBiAAAiAAAiAAAiAAAiBQEAlAACiIq445g0AeAqq38Lm7ueeee2j8+PHEYoCewu74CxcupFdffZWuX5dLzcUB+L744guKi4vTMxTqgAAIgAAIgAAIgAAIgAAIIA0g9gAIgICNwLJly8RNvKoXAPfTpk0beu2116hOnTpOwRoNyNe5c2eR2i8qKgoLCAIgAAIgAAIgAAIgAAIgoJMAPAB0gkI1EPB1AgkJCTRs2DBatGiRoana0uM99thjVLVqVQoKCiJ29edb/r1799JPP/1ES5cuNSQ06En/Z2gSaAwCIAACIAACIAACIAACPkgAAoAPLiqmBAKqBNauXUtPP/20ocO56th623Xt2lUEHcTtv15iqAcCIAACIAACIAACIAACfxOAAICdAAIgcItARkYGjRs3jmbOnGlJKhxfYMaMGdSkCXJKW3KBYBQIgAAIgAAIgAAIgIClCUAAsPTywDgQcD8Bfp8/cOBA2r59u/sHdzIiPy2YOHEide/eHSn5LLUyMAYEQAAEQAAEQAAEQMBbCEAA8JaVgp0g4EYCW7ZsoUGDBtHZs2fdOKrzoTi4YL9+/SgwMNAyNsEQEAABEAABEAABEAABEPAmAhAAvGm1YCsIuIkAB+1bsGABjRgxwuPxAPjmf/DgwfTMM89QcHCwmwhgGBAAARAAARAAARAAARDwPQIQAHxvTTEjEDCFQFZWFs2fP59Gjx7tMRGA3/yPGTOGunTpQv7+/qbMC52AAAiAAAiAAAiAAAiAQEElAAGgoK485g0COghkZ2fTwoUL6dVXXxVp/NxZevXqRcOHD6eyZcu6c1iMBQIgAAIgAAIgAAIgAAI+SwACgM8uLSYGAuYQ4OcA+/bto9dff90tgQGbNWtGQ4YMoZYtW+LW35wlRC8gAAIgAAIgAAIgAAIgIAhAAMBGAAEQ0EWAPQCmT59Oc+bMccmTgM6dO9Ozzz5LjRo1QqA/XSuCSiAAAiAAAiAAAiAAAiAgRwACgBwv1AaBAk2AvQEOHTokhAAOEmi03HXXXSKtH7/xL1WqFNL7KQLlpxqXLl0Sa3P48GHav38/Xb16lU6cOJEvkwPHVahUqRIVKVKE6tatSzVr1qRatWpR8eLF4XGhyB/N9BHguCK8Jzds2EA7duygCxcu0IEDB24TFKOjo6l27doUFBREFSpUIN6vpUuXFv/Kly9PMTExFBoaqm9A1AIBEAABEAABEMhHAAIANgUIgIA0AT5wHjlyhL755htasmSJ7nSBHNE/Li6O2rZtS+3atRN/1CO4nzR+0YAPU0ePHqVffvlF/Dt+/LhaR/+0qly5Mt1///3UrVs3qlatGtbFEE3XN7aJcZs2baL//Oc/0odi3i/scXPw4EHdxvLB/JNPPiHeKzKFfy82btxI7733Hm3dulWmab663333HbVu3ZquXbtGAwYMoDVr1kj1x9+VJk2aSLVBZesQOHPmjBCfH3/8cYqKirKOYbAEBEAABLyIAAQAL1osmAoCViTAB9E///yT9u7dS/zHGd9A83OBwMBAqlOnjrixq1Gjhrh15lt+/t9R1AlkZGTQ//73P5o9e7bhw5QjK1igef7556l58+YQAtSXyiUt+eB/7Ngx+vDDD0WWDj78jx071rICQEpKCn3wwQfin9HCvyG879ljBQKAUZre1f6vv/6izz77jL788ktq3LgxzZgxQ/z/LSggAAIgAALyBCAAyDNDCxAAARBwOwE++PFt79tvv0179uxxy/iciWHkyJHCUwPFswTyHvxt1lhZAGBxcNasWWLPmlHuvvtucfArWbIkBAAzgHpBH7kP/jdu3BAWs0AJAcALFg8mggAIWJYABADLLg0MAwEQAIG/CfAfvnzjyzdgtj+C3cWG3b7HjRsnbt38/PzcNSzG+YeA7eD/0Ucf0eLFi/Otv5UFgGXLlglPErP27KOPPirEhLCwMAgAPv4N4YP/F198QV999VW+FLQQAHx88TE9EAABlxOAAOByxBgABEAABNQJcHC/t956i77//nv1Tgy25EBsEydOFDdvEAEMwtTZXOvgb+vGqgIAu/6/8sorxG/2zSrDhg2joUOHij2IJwBmUbVWP84O/jZLIQBYa81gDQiAgPcRgADgfWsGi0EABAoIgfj4eBo+fDjxTaqnC4sA7IXAcQFQXEeAD/6nT5+mqVOn2r3xzzuyVQUAzkjx9NNPi6j/ZpVp06YRP0vhAgHALKrW6OfixYv0+eef09y5c/Pd+Oe1EAKANdYMVoAACHgvAQgA3rt2sBwEQMCHCVjp8G/DzGkbOZhb1apVfZi856Z27tw54Wlhz9XfkVVWFQB+/vlneu6550yFuXDhQmrWrBkEAFOperYzDhg7c+ZMXQd/m6UQADy7ZhgdBEDA+wlAAPD+NcQMQAAEfIwAB0/j2/YJEyZYbmZPPPEEjR49msLDwy1nm7cb9OOPP9LAgQOlpmFVAYBT/rGYYVapWbMmffrpp1SlShUIAGZBtUA/27dvF+lHZQoEABlaqAsCIAAC+QlAAMCuAAEQAAGLETA7eJqZ0ytcuDBNnjyZHnjgATO7RV9E5CsCQFpamhCJOGWbTOG9NWTIEHrkkUcoOjpavPXPzs6mpKQk4pgCnPYtNDQUAoAMVIvXhQBg8QWCeSAAAj5JAAKATy4rJgUCIOCtBDjoHx+CVq5cadkptGjRgqZPn06lSpWyrI3eaJg7BQBX8uGo/xwAUDZwJccMYOEgODjYleahbwsRgABgocWAKSAAAgWGAASAArPUmCgIgIDVCXAAuP/+97/E0c6NFL5J5WBpPXv2pMqVK1NERIS4Tc3MzKTz58/T8uXL6euvv6bDhw8rD8Mu3r1791Zuj4b5CfiKAKAaoI8DwHXs2BFbowARgABQgBYbUwUBELAMAQgAllkKGAICIFDQCXAk7EGDBtH69euVUXTu3JnGjBlD5cuXd9oHu1TPmjWLZsyYoZSnvVWrViJOQYkSJZRtRcPbCRR0AeCXX36hJk2aYFsUIAIQAArQYmOqIAACliEAAcAySwFDQAAECjqBJUuWUN++fZUxcIC+1157jdgDQE/hYIPz588Xbtfsti1bOMd769atZZvlq89vxo8cOUK7du2i3bt309mzZ+ngwYP50oHVrVuXihYtShUqVKAaNWoQ/9+ckSAyMtKwDWZ0wO/VeR4cAZ9FnJ07d4puGzZsSA0aNKCuXbsSZ1IICgqyOxwEAO8SANij5tSpU7R//346cOAAcepDjldgW/fci5x779arV4/4Hwc0tMU0MGP/OeuDv2NnzpwRtvIeZXv5O2/7b962HIOhdu3aYq+yyMffs0qVKon/8vfP0R6WnQcEAFliqA8CIAACxglAADDOED2AAAiAgGECGRkZNHbsWJo9e7ZSX506daJJkyZRbGysVHsjGQc4zRsLDiqHAR6X//ifN28erVixQkmAsE00Li5OBI7r0KGDeO6gUlQC140YMULEa+DC6czGjx9Pc+bMcTo8R7N//PHHxdMMfqLhysIHuE8++USMlbccP36cnn32WSG06C32+lN199c7JtfLzdnWTnVco14GLPKwUPXVV18RB+vkdTdSeM8++OCD1L59e+W962h83tObN28W37ENGzYY+o7lHoPFAf69eeyxx4Sg5e/vrwuByp7T1XGeSkbXWGVMtAEBEAABbyIAAcCbVgu2ggAI+CwBvvXu378/7dixQ3qOfEP38ccf38qRLtsBxwV4/vnnadOmTU6b8h/+fNjmf82bN1e6CeQD1MaNG+ndd9+lPXv2yJrqtH6ZMmXomWeeoT59+kinKTQiAFy5coXeeOMN3UHv2E4WDmzigakQcnUGASA/WdXDIcfn4NtyTm3IgpXZxcjezWsLf8fWrl1Lb731lqE4H3rmyCn8Ro0apfnkiPuCAKCHKOqAAAiAgOsJQABwPWOMAAIgAAKaBNatW0cPP/ywZj17FYxGT+fDDQsIfIjNXfjmmA/7nHf7zjvvpOLFi+u+7bNnJ2c4GDduHH3zzTdK89TbqE2bNsIzoU6dOnqbkKoA8MILL4hYCBMmTNA9Fq8Xx2ro0aOH7jYqFSEAmCMA8N744osvaMqUKabdojtaT/YI4Bge/DxApbBb/wcffCD2pLsK/06w2MC/Exxs1FGBAOCuFcE4IAACIOCcAAQA7BAQAAEQsAABPoDzH/4qxYzo6fv27RO38hyErWXLllS9enXxtt7ZH/QytvLbY74pZLd/dxS+UX3zzTfFQVvPHFQFAHaB5gO93hgKHJ+BD5MhISHEt6euLBAAjAsA7OL/9ttvC5d/dxU+ULPY0KxZM6khObAnPyPSeoYi1anOyvx9Y9GBPYMgAOiEhmogAAIg4CECEAA8BB7DggAIgICNQHp6ujj8q/zh7uyQZxXCv/32G7388stS783NsF1GBFARADjoIrv/L1q0SLe57OXBXhDsTg4BQB82T8UAiI+Pp1dffVVqffXNSLuWrAhgJJaHtjX6arRo0YKmT59OpUqVstsAHgD6OKIWCIAACLiaAAQAVxNG/yAAAiCgQSAhIYEGDhxIK1eulGZ133330XvvvWeZSPh5J3D06FF68cUXReA0TxQWATjVoVZ6ORUBQGU+n332GXXp0kV4QkAA0EfQEwKAJ2/TbVS0DtS56fGbfxlPFH3k5WvxUwC2w57XDQQAeZ5oAQIgAAKuIAABwBVU0ScIgAAISBC4cOECDRgwQETsli1GIvHLjiVbn4WNYcOGeeQGNbet/AyAMyRwCkFHxR0CANsxdepUioqKggAgsZncLQDwbfqsWbOE67+nCwcGfeWVVyg4ONihKSxWcB1Oy+np0qpVK/EUgAOT5i0QADy9OhgfBEAABP4mAAEAOwEEQAAEPEzAyB/G9g5HHp6OGJ4DC/73v/8VAoAVirObSbbPHQIAe2r07t1b4IAHgP5d4W4BgNeGBTnOzOHpoifDx+7du4mfo1y8eNHT5pItxgUHD4UA4PHlgAEgAAIgYJcABABsDBAAARDwMIFDhw4Jt9kTJ05IWzJt2jTq1auXdDtXNzhz5ox41qAS9I+jiXM6v0aNGt162sAH9MOHD4tUe/Pnz9cddM82T34C8NFHH1HZsmXtTt3VAkDem1EIAPp3oDsFAKO36fb2bmJiIu3du1cEf1y6dKn+if9T8z//+Y8I7hcaGmq3rWoAUY4zwH3fe++9IsOHrX9OI8gZOzi2BfctK4Rw3ATOjgEBQHqp0QAEQAAE3EIAAoBbMGMQEAABEHBMwMhhkA+1Dz74oKXw8u3/7Nmz6fXXX5eyi28P2ZW5T58+Dl2eue81a9YQHwplDya5b+DzGmaGAMABGTnewT333EPh4eGUmZlJHAOBc8/HxsbSU089detttJE11wsVWQDyk+K1cBYPQvU2Xc/ezcjIEE8LONuGTGEvgHnz5lG9evXyNePsE/ydYWFMpnTq1EkEo3QUsI/74u/ajz/+SM8//7xM1/Too4+K5xNhYWG3tTPi6SRjgNYay/SFuiAAAiDgiwQgAPjiqmJOIAACXkXAyGHQigIAv/0fPHiw9G3na6+9Rv369aPAwECn66f6vKBnz57i0MOHNbMFAE4HyPnXq1atqrz3+LDFXhMyRet22FFfKocxvRknrl27JlzoWaiRKTIHN1eMcfPmTZF+j4Ui2aJ376oGF+SUlhzvI285efKk+N85jafewnuUb/Zr1aql2USlf/aC4MCbMTExmv2r/PbJ9K9pACqAAAiAQAEkAAGgAC46pgwCIGAtAip/BNtmYEUBgOfDb935dlJv4QM0346WK1dOVxN+7zxo0CBav369rvpcydkB1ogHAAsK7PHQpk0b3bbYqwgBwPntfG5mrhAArl69Km67V69eLbWOuYM76mnozMuA91KdOnWIvw9VqlQRh3T+TkRGRjoUxthlPykpiWz/Zc8YFjNY5OHvIM+Lnxnx5/zMiJ8MDR06lAICAjTNVeEsc0BX+e2T6V9zgqgAAiAAAgWQAASAArjomDIIgIC1CKj8EWxlAeDLL78ULvoyRTabAR9wJkyYQBwDQabMnTuXOnbsmK+JEQHg4YcfFp4F7PZvpEAA8KwAoBqLQ1aE45gA7LZ//fp1qlu3rnDt50M+/4uIiLCbQs/IvlJpy54KW7duFU8PNmzYICXm6fUUYbtUfvsgAKisKNqAAAiAwP8TgACA3QACIAACHiZw7NgxEfSOg9zJlokTJ4pAXlYp/O6d3/+yi7FMUQlmqHJgdhSgzIgAYNYaqMwHTwDMe2awfPlyevzxx2W2rVOvEqmOPFzZFviPgxUuXryYVqxYIQQKlQIBQIUa2oAACICA+whAAHAfa4wEAiAAAnYJqLzHtnVktTSAfLs5ZMgQcYiwYuF0afyeOiQk5DbzVAUAZwHaZOcPAcCzHgCcXcJe9Hpn63jfffeJmAHsou9Nhfc7Z+rYsWOHuOnfvHmzdFBNR/OFAOBNOwG2ggAIFEQCEAAK4qpjziAAApYicOXKFerfv7/Ue3bbBGRd5109cZU3w662KXf/jg5sqgLA3XffLQKelSxZ0vA0IAB4VgDggzx7c8gUR4KSTB+ursteOefPn6cDBw6I35idO3fS/v37XTYsBACXoUXHIAACIGAKAQgApmBEJyAAAiCgTkA1lReP6CyyvYxF/Kaeo9jzQZiD2dWvX1/pTbtK1HAZO43WdfR+WFUAMIs/zwsCgPcJAFbzwLF9Py5fviwO+4sWLZJ+w2/0OwYBwChBtAcBEAAB1xKAAOBavugdBEAABDQJqAa0447NuoHOGwGdo5HHxcVR165dqWXLliKPvZ+fn+ZcjDxn0OzchAqOeKkKAGZ6YEAAgABgZIvzO/6DBw8Kj5QFCxYY6cpQWwgAhvChMQiAAAi4nAAEAJcjxgAgAAIgoE1AJXI+98oH9a+//pqaNGmiPYiTGhzp+8knn3QY7ZvTkt1zzz3EN+icpiwoKMhub1YXABwdTlQFADNvgCEAQABQ/RJzwD4OpMmHf08XCACeXgGMDwIgAALOCUAAwA4BARAAAQsQ4He5nE6OnwPIljfeeIP4JlrPDb29vrOysmjSpEniCYCeEh0dTR06dKBu3boJD4Tc6e+sHgPAbAHAUVYBPRzz1oEA4H0CwLBhw2jo0KHK3z2VfZK3TXx8PPE+ZHd/M0rlypWF0MeCH6cmHDVqFK1Zoz/bAgQAM1YBfYAACICA6whAAHAdW/QMAiAAAroJ5HXB192QiFq1akUffvghcUR6lcL5z1lAOHr0qFTzmjVr0qeffkpVqlS51S4hIYEGDhxIK1eulOrLXZXNFgBkc8A7mycEAM8KAJy6csyYMVJbUTUNo9QgTirLinf2uuKnPizoNWzYkKpWrXpbRgMVQQ8CgFmri35AAARAwDUEIAC4hit6BQEQAAEpAhwHYMqUKSKlmEqZPHkyPfroo9I3kSkpKTR27FiaM2eO9LD2AuClp6eLQ5Rsf+y+3KtXL2kbzGqg+gQAAkD+FVA5NHIvv/ziWQFARYAxKwaH6j7mFH4s3l28eFGqi2bNmtGzzz4r4nxEREQ4bKuylhAApJYClUEABEDA7QQgALgdOQYEARAAAfsEdu/eTZxWTPaPee6tTJky9P7771OLFi10iwB8ezhr1ix6++23lZaEU6bxDWjeonKTyvnXX375ZQoICFCyxWgjKwgA69atE89AZIrqDbRKrAa9BzuVQ6MVBACVZzgcg+OLL74QB2mZsnr1ahowYAAxU46nUaFCBfEd9vf3p2rVqolnNZGRkXTHHXeI/61QoUIUGBh42xCqwUP5N2b06NG6snwcO3aMnnnmGTp8+LDu6endJ9whex89/fTTdOLECd39O8rkobsDVAQBEACBAk4AAkAB3wCYPgiAgHUI8G38K6+8Qt99952SUfw2n+MB9OjRg4KDg532wWPx4Z+DhqnEHWBX4dmzZ1P16tXzjbN9+3bq3bu3VL8cZJDt4TfHnihWEACY2/333y81ffb6YAEnLCxMqh0EgPy4zp49S/3796cdO3ZIsZQVYZKSksS7+vnz5+sex16wzytXrgh7Od2f3mLv2Y6zthxgdMiQIXq7F/VkBACVfchPnmbOnElFixaVsguVQQAEQAAE/iYAAQA7AQRAAAQsREArGr8eU9m9lw+GtvR9tptDPuSeOXOG1q5dKzIHyNzq5R2Xb+34FtGe0MAeDIMGDZI6mHD/r732GvXr1y/fTae9OXO8ghdffJEyMzPFQYDnyNkJ+KDE/ziQGXsTcPrCYsWKiVtUdnXm/9or3ioAqN6Gqhy89B7svNUDQHUP8H5jb5ju3btret/k5OSIFH2cPUJGeGvXrh1Nnz6dihQpcmv7unINeRDbd2zXrl16fnZu1dG7T7iBq+cgZTgqgwAIgEABIQABoIAsNKYJAiDgHQT4EMJv8j///HPLGszBBvmNf4MGDezayIccfgbA3ggyhQ9S7AHRp08fhx4M3PfevXtF1HPZgwmnSuQ3+2XLls1nlurhz8wYACoeADKHrdyTduXBy1sFAOazZMkS6tu3r8y2FXXZfZ9jX3Tp0sWhyMRPbn766SchnHHaPpliL9OHyn7hMVlIePDBBx2KFdnZ2cRCJP8OHTx4UMZMUVdmT6rsQ7NSn0pPDA1AAARAwEcIQADwkYXENEAABHyHgOrNm7sIsNsxH9SdPTP4448/xNte2cwCPAe+1eZ3ynxg52cNnN6QD+jssfD9998L12mZ21MbF2eBEq0gAKi8h+a5PfbYYzR8+HCRBYI9Is6fP0/btm0jzizx1FNPiTfmeYvKwUvvwc6bBYDLly+LtH7Lly9X+jqxFwDv3TvvvJNCQ0OJBavExETi+AIcK2DFihXS/TririoA8HeKY27wU6HixYsLwYLFCU4nuGXLFvEdk0n7l3dCevcJt7tw4YKIhbB582YpLpyikAWKihUrEsdCYNv37dtH+/fvF0ERnQU2lBoIlUEABEDABwlAAPDBRcWUQAAEvJ/AwoULiXOMqxx0XTl7fqvPN4iVKlVyOgz/Uc5eAPxHuhVK165diQWAqKgou+ZYQQA4efKkOLzwQcaM4iw+AAQAx4SXLVtGzz//vGW+e+wxwPsib4BMlTU0Y19p9SEjAJidNhTxAbRWB5+DAAiAAGIAYA+AAAiAgCUJGI3Q74pJsestH6IfeOABXd3zrRzfTPOBypOF3bM/++wzcSvrqFhBAOCbYg64tnjxYlNwOYsPoHJ41Huw82YPAAZvpWc4fNPNqUH5pj5vMfvwbMqmk3wCwB4rHMSSxUIzit49asZY6AMEQAAEvJUAPAC8deVgNwiAgM8T4Ej9fIPO7+2tUGSC9NnsZZdiDgjIEdY9UfQGaLOCAKCa1s0R18aNG4to6SyA5C0QAJzvRiuIV7xuH374ITVv3tyusaqxNmS/hxxEk78fer2RZA/hX375pQiKaEbhZzDz5s2jevXqmdEd+gABEAABnyQAAcAnlxWTAgEQ8BUCLAKMGzeOPv30U49OiYPucYR+rfSCeY1UjXpu1mT1ihZWEAB4zuvWraOHH37YlOk7S/kGAUAbsSdjcegVrlTWUXvm/1+Dn/xwvAD2QtD7NIWfB3GK0Fq1aukaSjX2haPO+fkUZ0JBAQEQAAEQsE8AAgB2BgiAAAhYnAAfTvkmlyPO672FM2tKfBDhwz/nOrelE5Ttm6OK8x/l3I9s9HPZsWz12W52p3/22Wd12W0VAYDdujn2w6JFi1Snflu7X375RQRTzFtUDo56b3a9/QlAblYnTpwQ+5ZTZ7qr8M3/m2++SZ07d3ZZWkE9c+HD//jx46l8+fI0cOBAWrlypZ5mos7cuXOpY8eOuupnZGQIkZN/48woZmbmMMMe9AECIAACViMAAcBqKwJ7QAAEQMAOAb5J37Rpk3gvu2fPHrcwql+/Pr311lvUqFEjzYOIlkFsP0cWf/3110Xub1cWPSnZ8o5vFQGA7TLz2YSjgxgEAP07kEUrPgi74ykOizX8nWMXds5+oae4Il5ImzZtxG9NlSpVRGYJ2Xf6LL5xNoW8gQsdzcdMbwsWTzhoIgoIgAAIgIB9AhAAsDNAAARAwIsI8JMAToPHBztOi+eKwgfoZ555hvr06UPh4eGmDnHlyhVx08eHKVd4M/Tq1UsEHixbtqyU3VYSAFgs+fnnn2nkyJGGPSamTZtGzCRvgQAgtT2IvVg2btwoXOG3bt0q11hHbU7NN3jwYOXvHN+i//e//6UJEyYY2jPsOcNpDDkLAttkK0uWLKG+ffvqmMnfVdh7YNasWVSuXDndbZgriwZGBUL2oOF+9Aooug1ERRAAARDwEQIQAHxkITENEACBgkWAb/127dolDoqcs9yMIHsdOnSgBx98kNq3b+/SPNp8wGV7f/jhB/HP6B/8LFg89NBDwna+sVT5w99KAgDvZGZ04MABmjhxolLueNu3gYOr8W0sBIC/CTh6EqH318Ps7x0flHnvdu/enWJiYvSaYbce75nTp0/T1KlTRSYJGYGND/s9e/YUT33sfYcuX74sDtX8W6O3sFjSu3dvvdVFvTNnztCkSZOEyKlaeA4cPDU0NFS1C7QDARAAAZ8mAAHAp5cXkwMBECgIBPh28tKlS8RutBxQi/9dvHiR+LZ9//79+RDUrVuXihYtShUqVKAaNWqI27pq1ap55A9mtv3cuXMiwNjvv/8u7OV0eAcPHsx3k8kHfQ4wVqhQIeLnCTwPDjTGKdL8/f19cqltfNavX0/btm0TwkleNnxrW6dOHbF+zINvXXldq1atKg6VvsrG0wvOYsD58+fFnrXt3eTkZOK4AXkFOdsa8XrY9i6vWWxsrJJgpTV3jiWxY8cO2rx5sxCS8trE3x3+PvHzHs4WwbaY7e2jZaOjz1nI4CwMbDt7BbDt9pg2bNhQCJX8O1axYkWx91m8uWgyCAAAIABJREFUYKaq8UpUbUY7EAABEPAmAhAAvGm1YCsIgAAIgAAIgAAIgAAIgAAIgAAIKBKAAKAIDs1AAARAAARAAARAAARAAARAAARAwJsIQADwptWCrSAAAi4hkJOdTYmXztH53/fSpWMH6fKpI5SRkkxpSdfpZlbmbWMGBAZRaEQ0BYcXomIVqlHxKrWpVI07KbJ4afLzUTd0l0BHpyAAAroJ4DdKNypUBAEQAAEQ0CAAAQBbBARAoEASyM7KoovHDtLBlQvor/07KCsj3RCHwOAQuqNuY6rToQeVqFrHFDFgzcy36cR29+UflwEQHFaIOg0bT7GVajpslnLtMi165wW6ceWSTNeG6oYWjqKA4GAKi4yhImUrCZGmRNXaFF2qPPkHBkr17Qn7pQy0U1lrXVT3lFa/uU2JP3GYlk0eSRmpyUanY1r7ux54nBp06+OSvcrf946D36WgMHMzZnjDb5TsAl07e5KWThxGaUkJsk1v1Q8IDqGOL71DpWrWV+7D1tCKe1VrUoWLFqeuo6ZReEwxrar4HARAAATsEoAAgI0BAiBQoAjwQf/w6p9p/6/fU2riNZfMnf9Aa/jgU1S5aTtDQoDqYc0lk8rTqZ4DoZUO0Oy5UbJ6PXEILFGlNpGOHOtWsl/vmmqti+qe0uoXAoB5AoA3/Ubp3Ze2evuXfU/bv/tYtlm++jXadKEWjw823A8EAMMI0QEIgIAXEoAA4IWLBpNBAAQUCOTk0LEtK2nr1zMoPTlJoQP5JkXLV6U2z46k6NLl5RsTkephTWkwyUZ6DoRWPEBzisAy9ZrQ3X1eoMJFSzidtRXt11omrXVR3VNa/UIAMEEA8MLfKK39mPtzFjZWvP8anTu8W6aZ3bpRJctQ55ffo/DoIob6ggBgCB8agwAIeCkBCABeunAwGwRAQD+B9BuJtOHzyXR6zxaRX92dhQ9OLZ8aShUbxum6dc5tm+phzR3z03MgtPIBOiwymtoNHEMlq9V1iMvK9jsyWmtdVPeUVr8QAIwJAN76GyXzW3PhyH5a/t4rlJWeJtPMbl0W8toOeJ0qNmplqC8IAIbwoTEIgICXEoAA4KULB7NBAAT0EeDgfqtnjKUrfx7T18AFtdj9vNmjA6lG6y5SIoDqYc0FU8jXpZ4DodUP0CGFI6nDi2/9/STATrG6/fZs1loX1T2l1S8EAHUBwJt/o2R+a3Z8P5v2Lf1WponTuhUatqS2/V8j/wC52B5W36tagBADQIsQPgcBENAiAAFAixA+BwEQ8FoCSfHnRTCyxEt/eXwOLALE9R1OlZu1022L6mFN9wAGKuo5EHrDATq6dDnqPGIyhUXldyX2BvvzLqHWuqjuKa1+rX6osmoQQG//jdL7E5KaeJ2Wjh9M18+f0dtEsx67/3cZOZUiS9yhWddRBXgAKKNDQxAAAS8mAAHAixcPpoMACDgmYKU/rG1Wat04552N6mHNHftCz4HQWw7QdTv1oia9nsnnneEt9udeb611Ud1TWv1CAJD3APCF3yi9vzX8/GrV9Dcp+2aW3ia66jXrPZBqd+iuq669ShAAlNGhIQiAgBcTgADgxYsH00EABOwT4PRZ62dPpOPbVlsOEUei7/DCWAoOL6xpm+phTbNjEyroORB6ywG6UEwsdR45mSKL336T6C32QwDQ3tBW8wDwld8obfJElJNDaz8e55Lf49I1G1CHl94mTsOqUiAAqFBDGxAAAW8nAAHA21cQ9oMACOQjcHDFT7Ttm5luD/inZyk4eFXDHk/Snff11qwOAUATkWkVmjz8HNXt1PO2/iAA/D8OPYKPrbYVD1VWEwB85TdKzxeQn2AtHT+Mkq/F66kuVUdmX9rr2Ip7VQsAYgBoEcLnIAACWgQgAGgRwucgAAJeRYADai2bPIKS4i9Y1u7w6KLU+eXJFFWyrFMbIQC4bwnvqN2Q7nlh7G03iRAAIADo2YElqtahjoP1PwHwpd8oPXyObFgmsrC4qtTr/G9q3PNppe4hAChhQyMQAAEvJwABwMsXEOaDAAjkIpCTQ9vnf0r7l803hIVv6dlVv07Hh6h45VoUWjhSvA/nPNYJF87S72sX0/GtqygzNUV5HD1/tEIAUMYr3dDerRoEAAgAejaSlADgY79RWnz4N3PF+6/RucO7taoqf160fBW6d/gkCikUId0HBABpZGgAAiDgAwQgAPjAImIKIAACfxMww9U0qmQZattvFBUtX9Up1ozUZNo0Zyqd3LFO6amBo3fnuQc1IgC0HziGKjSK8+jWMHKA1nOo4sPFjcsX6eyBHXRo5ULioGqqxagrcd5xWRxaPvVVunj0gLRJrnTxVd1TMnyMHKoqNWkjUru5u7h6r9rm42u/UVrrdOX0cfp10nBKv5GoVfXW55zWTyZYINfnuCpl6jXRPYYZFd21Z8ywFX2AAAiAQG4CEACwH0AABHyGwP5l39P27z5Wnk/JanXpnkFvEkfr11M4kNfOBXNo/6/fKYkAcU8No2pxnRwOpXpY4w4LggCQGxyLASzIHNuyUs/S5asTEBxCHV96h0rVrK/UHgLA/xOAAOB4C/nab5TWl2XH97Np39Jvtard+px/eys3bUeHVi3U3YYrVm/VmVo+MThfJg+pTiQrQwCQBIbqIAACliEAAcAySwFDQAAEjBAw6mrKEeA7DRtPEbGlpMwwEs3b3rvz3INDAND/rpq5pVy/SksnDBHPNFSKmaIJPABGEnvJyBZf9gDwxd8oZ+ubkXKDfp00gi6fOqJ7G7DnT/NHB9L/3h8lvs96S+GiJei+V9+nQkVi9TYxXA8CgGGE6AAEQMBDBCAAeAg8hgUBEDCXwLWzJ2npxGGUlpQg3TG7kLZ+5mWq1LStdFtukHDhDC2dMIxSrl9x2t7P35/4iUGZuk2Ee37RclWcpq+CACAnADD8dZ+MV/ICgAeA862PJwCO+eh5rsKtffE3ytmuOX94Dy1/fxTdzEjX/bvKcVc4oN+q6W/S6T1bdLfjuC1xfYdT1Rb/0t3GaEUIAEYJoj0IgICnCEAA8BR5jAsCIGAqASORpo3mkuY81xvnTKU/1i+9bU6cm7pYxepUoWEclanbmCKLlyYWAfQWCADyAsDun+fRroVz9SK+VU/mgKunc3gAwAMg7z7xxd8oh98FB7+Jzr47uUU4FVbl6jen9s+PIRZ03VEgALiDMsYAARBwBQEIAK6gij5BAATcTmDT3Kn0+9olSuM26z2QanfortTW1ujsvu20ce5U4tvAio1aUYmqtSksMsbQm1QIAJICQE4OrZ7xFp38bb30WnJQxvtGfUAcgM+MAgEAAkDefeSLv1GOvisqz3GiS5WlziOnUlhkNCVe/IuWjB8s9QwgNCKKOo+YTDFlKprxFdbsAwKAJiJUAAEQsCgBCAAWXRiYBQIgoJ9AZnoq/W/qKLrwxz79jf6pafbNr7QBThoYEQDMtCNvX3rfyrv7D+SrZ47TsskvU2ridenpc9rHfw1+h4JCwqTb2msAAQACQO594au/UY6+LEc3/Y82fDZJKjgqB/9r89wrQjTlLACyzwDYliYPP0d1O/U05Tus1Ym7f9+07MHnIAACIKCXAAQAvaRQDwRAwLIE+LZp8bsvUFL8BWkbc986STd2cQMIAPo9ABIvnaPVM8bSlT+PKa3KXQ88Tg269VFqCwHgdgJGsgCYtgCSmTBcfZjz1d8oe+vFh3f+7Tq1c6Pu5eQ3/G0HvC68p2xF5RmA3ngMug1zUtHVe8YMG9EHCIAACNgjAAEA+wIEQMDrCai4i9omrRWJ35NwIAA4FgDSk5Po+vnTdO7QbvrrwG906fghysnOVlouTj127/BJVLRcZaX2EAAgAHQc7Fys8tXfKHt7XyXYYXh0EeoycipFlrjjVpcqzAJDQqnjkHHEKV1dXSAAuJow+gcBEHAVAQgAriKLfkEABNxGwMiNo6fSjumBU5AFAD18zKpTo21XatHnBUPxGvLagicAak8AzFpT7kfvUxWu6+rDnK/+Rtlbr/3Lvqft330stZT2hFjVZwCcSaDpv/tJja9S2dV7RsUmtAEBEAABPQQgAOihhDogAAKWJqCSbso2oQb3P0Z3dX/CkvODAOD6ZYksfgd1GjaeImJLmToYBAAIALk3lK/+RpklfDkKxHpwxQLa+vVHUt9Ndz3rggAgtSyoDAIgYCECEAAstBgwBQRAQI3Aqd820KqP3lRqbPbbbyUjHDSCAGAmzfx9set/hxffohJVaps+EAQACAC5N5Wv/kbl/eJcOLKflr/3CmWlp+n+TjkLxKrynIDTAHI6QE4L6MoCAcCVdNE3CICAKwlAAHAlXfQNAiDgFgK++sc1BADXbZ/A4BCKe2oYVWra1iWDQACAAFAQBYBt386iA8t/kPpOFatQje4dPpGCwwvna5eVkU4rp42mvw7ulOozd0YBqYYSlSEASMBCVRAAAUsRgABgqeWAMSAAAioEIACoUFNvo/dttZE/kNWt025ZqEgstev/OhWvUku7smINCAAQAAqaAMCZDpZOGEIJF85KfWu03uyrPAMoFBNLnUdOJn7i46pi5PfNndkKXDV/9AsCIOC9BCAAeO/awXIQAIF/CEAAcO9W8FYBwM/fn6rFdRK5wtnt2JUFAgAEgIImAJzes4VWTX+TOHif3sLu+h1eGEtl6jVx2ETlGQB3xh4+/H13VYEA4Cqy6BcEQMDVBCAAuJow+gcBEHA5gUvHDtGy90YSH7pki9btk2x/ZtbHEwBzaHKAv+qt7qXqbbpQaOEoczrV6AUCAASA3FvEV3+jbs0xJ4fWfjyOjm9bLfX9iipZhjq//B5xGkBHRfUZgKtTvEIAkFpqVAYBELAQAQgAFloMmAICIKBGwFdTbEEAUNsPtlbh0UWp/v2PUZXm7SkoNNxYZ5KtIQBAAMi9ZXz1N8o2x8RLf9HS8cMo+Vq81DdF71t9lWcAHOTz3uGTqGi5ylI26a0MAUAvKdQDARCwGgEIAFZbEdgDAiAgTeDGlUu0+J0Xpf/45IFcfUskPZlcDYwIAHrd9I3Yp9XWyB/IWn3LfB4QGERVW/6LGvd61uWu/za7IABAAMi9R331N8o2xyMbltGGzyfLfC3dUteVWV6M/L4hBoBblh+DgAAIOCAAAQBbAwRAwOsJpCcn0a+ThtOVP49Jz6Vo+SriliikUIR029wN+N3ruk/GE7urVmrShsre2dRuVGuZQQqyAJD7D+S0pAQ6tXMD7V38NfFBSrVw8L97Br1JHHXc1QUCgJoAwN+dtv1fc/Xy5Ovf1Yc5X/2NYpD8m7fi/dfo3OHdbl83rQGdZRjQaqv1uav3jNb4+BwEQAAEVAlAAFAlh3YgAAKWIcCHbw4+xUGoZAu/Pe0ycipFljAWLTr5ajwtfvclunHlojDBz8+PIoqXpip3d6DKzdpRZGwp/h+lzIMA8C4Fhf2/635mWgpt+HwKndyxTopj7socFbzTsPHEcQFcWSAAQADIvb989TeK53jl9HEhwKbfSHTlV0qp74DgEOr40jtUqmZ9pfbOGkEAMB0pOgQBEHATAQgAbgKNYUAABFxLQCX/tO2g3nbA61SxUStDBh7d9D/a8NkkysnJsdsPv0fl5wYsBpSudRdxHnqtAgHgdgGAeWWk3KDlU18lDqqmWqJLl6POIyZTWJTjwGOqfdvaQQCAAJB3D/nibxTPccf3s2nf0m+NfmVc1r5Gmy7U4vHBpvcPAcB0pOgQBEDATQQgALgJNIYBARBwLYE/d2+mVR+OcXgAdzZ69VadqeUTg6Vv6G19Zmdl0eoZY4lt0FM4HV2RspWIx63cvL3Dd+kQAPILAMyXXY1XfPA6ZaWn6cFtt06VFh0o7omh5B8YqNyHs4YQACAA5N0fvvgbxYLcr5NG0OVTR1zyPTKjUz2ZBlTGgQCgQg1tQAAErEAAAoAVVgE2gAAIGCaQ1wVfpsNCMbHUeeRkYvdwlaJ6IGX39k5DxlPxKrXsDgsBwL4AQDk5tGneNPp9zSKV5RJt+IlG00f6U+0OPZT7gABgn4A3Rrx3x2HOF3+jzu7bTiumjSZ+4mDVwt91M7y88s7PHXvGqkxhFwiAgHcTgADg3esH60EABP4hwH+A8oH51M6NSkzqdupFTXo9I+0FwDdg/AfwhT/2SY+rFYAQAoADAYCIEi6coaUThlHK9SvS3G0NOE1g55cnU1TJssp9OGoIDwB4AOTdGz73G5WTQxvnTKU/1i81/ftjdocVGrYUwSX9A8zz+IEAYPYqoT8QAAF3EYAA4C7SGAcEQMDlBDgIIAcDVLmN4lRxLZ8cQlWa36NbBGDX/w1zptCxTSuU5lan40PU9N/9HLaFAOBYAGAvgO3zP6X9y+Yrsbc1UhV+tAaFAAABwN4e8aXfKCMeDVrfH7M/NyvYa267IACYvUroDwRAwF0EIAC4izTGAQEQcDkBo+9R+W1+vXsfpvr3P6YZpC8jNZk2zZkqItI7CvznbMKBIaHUccg4KlmtLgQAOwT05Mm+cfmCeH+ceOmc8t4Ki4ymTsMmUJGylZX7sNcQAgAEAHv7wpd+o7QCn5r6hTKhs2a9B1LtDt1N6OnvLiAAmIYSHYEACLiZAAQANwPHcCAAAq4lYMYfpWGRMVSj7X1Uqenf6ftsgeL4UHf1r5N0bPNKOr51FfH/rVpK12xAHV5626nQYMQDQNUumXZah3R3/IF8cMVPtO2bmUoijG2uRoNAQgC4nQBiADj/FvnCb5SRtIYyvzFm1tXzmysznjt+32TsQV0QAAEQ0EsAAoBeUqgHAiDgFQT4UL5i2ut0/ve9lrWX36G2f34Mlavf3KmNEACcPAH4h1zajQRaNnkkXfnzqPJ6B4cVok7DxlNspZrKfeRtCA8AeAA42ky+8Bt17exJWjpxGKUlJZj2nXF1R2Z/zyEAuHrF0D8IgICrCEAAcBVZ9AsCIOAxAhePHRRp4tJvJHrMBmcDl6nTiNoPelPzmQEEAG0BgDmf2LaG1n06QSn2g22dOPZDXN9hpgUJgwAAAcDZb4C3/0btX/Y9bf/uY0v+vjozql7nf1Pjnk+bYjcEAFMwohMQAAEPEIAA4AHoGBIEQMD1BPYu/pp2/vSFIddwV1gZUjhSvP2PrVhds3sIAPoEgKyMdFr14Rg6e+A3TaaOKuiJySDTOQQACABa+8Vbf6OM7G32emLvJyPR+I14H2hlXtFas9yfQwCQoYW6IAACViIAAcBKqwFbQAAETCNgNEK/aYbk6ojzUTfs8STdeV9vXd1DANAnADDMM/u20aoP36CbWZm62NqrVL7B3dRuwOhbMR+UOyIS8SGWT32VLh49IN1N4aLFqeuoaRQeU0y6rVYD1T0l4z6NGABaq/D35976G3XhyH5a/t4rlJWepm+iuWqZEYjPyHeLhYcOL4ylMvWaSNuetwEEAMMI0QEIgICHCEAA8BB4DAsCIOB6Ahxxe8W00XThj32uH0zHCFVadKC4J4bqPmCqHtZ0mGJKFSsEAbRNhA9Tq2eMpT93b1aeG6eCbD/oDSpbr6lyH7aGRg4pEABeM8xftgNPHea88Tdq27ez6MDyH2QRk4yIpNW5qg3cr1lBPz21Z7TY4HMQAAEQ0CIAAUCLED4HARDwagL8B/aqj96kc4d2e3Qe/Ma8xRODNd/95zYSAoB+DwDmZuTm2cZdb3wGrc0EAQBPALT2iO1zb/qNSrl+lZZOGEIJF87qnd6telqCoUyHZ/dtF+IuZyOQLYWLlqD7Xn2fChWJlW16W30IAIbwoTEIgIAHCUAA8CB8DA0CIOAeAplpKbRpzvt0Yvsat8cEYLf/mu26UdN/99N982+jAgFATgCgnBzaNG8a/b5mkfLG0puhQWsACAAQALT2SO7PveU36vSeLbRq+ptKB+86HR8Sv4NmlNTE67R0/GC6fv6MdHf8mxzXdzhVbfEv6ba5G0AAMIQPjUEABDxIAAKAB+FjaBAAATcSyMmhY1tW0tavZ1B6cpJbBg4pFEEtnxxKFe5qQeTnJz0mBABJAYCIEi6coaUThlHK9SvSvG0NzLiphAAAAUB6A1r8N4pv2/k36dTOjdJTM/PtvRg8J4fWfjyOjm9bLW0LN6jQsCW17f+aoWCEEACU0KMRCICABQhAALDAIsAEEAAB9xHISE2mXQvm0pGNy0SgNlcUfkteteW/qHGvZ8W7V9UCAUBeAGDWu3+eR7sWzlXFTmbcEEIAgACgugGt+huVeOkvWjp+GCVfi5eemllu97kHPrJhGW34fLK0LdwgNCKKOo+YTDFlKiq150YQAJTRoSEIgICHCUAA8PACYHgQAAHPEOCgcezOemj1z3Tp6EFD0eNtM4iILUXVW91L1dt0odDCUYYnBgFATQAw8k7ZtmhFy1elTsPGK68jBAAIAEZ/AKz2G3VwxQLa+vVHStMy48Y978BG0gFyX00efo7qduqpNB8IAMrY0BAEQMACBCAAWGARYAIIgIBnCeRkZ1PipXMUf/wwXTx2gC6fOkqpidcoMy2VOEBX3hIcXpiCQsOID/xFy1WmMnUaE7uNB4WFe3YiGB0EQMAnCeA3yieXFZMCARAAAY8QgADgEewYFARAAARAAARAAARAAARAAARAAATcSwACgHt5YzQQAAEQAAEQAAEQAAEQAAEQAAEQ8AgBCAAewY5BQQAEQMBzBFIyMunw+Uu06/Q5Onn5Kp28fI0ysm5SQmpaPqOiwkIpODCAKhaLoYrFitBd5UpTzVLFKTw4yHMTwMggUAAIZN3MpvMJibTv7AU6fCGeTsRfpWspqZSakUk30jPsEggJDKTIsBAK8PenyrFFqExMFNW7oyRVLVGMYgqFkXwukgIAGlMEARAAgQJGAAJAAVtwTBcEQKBgErianELLDhyl5YeO0LnrSZSTk6MMgqPkl46OoI61qlGXetWJRQIUaxNITs+gLzbvpCYVylKTimWsbaybrGMh7NWfltOBcxelRywUEkzje3SimqVipds6a8A2rTtykn7ec0gc+LMNfE/zjsPiQIsq5enfjetRxdgipogB87buprmbdykxGNO1PcVVraDUFo1AAARAAATUCUAAUGeHliAAAiBgeQJ8iJi5bhvtPXPe1MOEbeL+fn7Upnol6tuyEZWILGx5HgXNQD74f7tjH/206yClZ2URDl3/vwOsJACw983nm3bS/w4epcybN126TVnAq1aiGA3t0JIqxRYxNBYEAEP40BgEQAAEPEIAAoBHsGNQEAABEHAtgSs3Uui9lRtp+8mzhm779VrJt4u9m95JDzeqR4EB/nqboZ6LCOQ9+NuGgQBgLQGARZnvf9tP32zfJwQadxYW7x5uXI8ea1af+PurUiAAqFBDGxAAARDwLAEIAJ7lj9FBAARAwFQC7Ni/6egpmrJiIyWlpZvat57OmlUqRyM6taLI0BA91VHHZAJ88J//235asPsg8Q133gIBwDoCwLnrifTu0rX0+4V4k3eBXHcNypUWniGFQ4LlGhIRBABpZGgAAiAAAh4nAAHA40sAA0AABEDAHAL8XphvE+ds3uVyN2JnFtcqVVwcKIoWDjdnYuhFk4DWwd/WAQQAawgAv506S+OXrafrKamaa+uOCvXKlKSx3TpIiwAQANyxOhgDBEAABMwlAAHAXJ7oDQRAAAQ8QoBv/v/LAbm27HaLy7/WJFUPFFr94vPbCfAt/0+7Dohbf3s3/nl5QQDwvACw5o8TNHn5Bre7/Gt9dzrUqkJDO8RJPeGBAKBFFZ+DAAiAgPUIQACw3prAIhAAARCQImC1w7/NeJUDhdTEC3BlThHHh/5vd+zVdfC3oYIA4FkBgGNyjP91LSV64HmO1teFgwMO6dCS7q1TTavqrc8hAOhGhYogAAIgYBkCEAAssxQwBARAAATUCHAas1EL/kfsBm6lEhQQQMM7xlG7GpWtZJZP2HL5Rgq98M0iupR0Q2o+EAA8JwDwm/8RPy6jCwlJUmvmzsqloyNp4kP3UkmdGT0gALhzdTAWCIAACJhDAAKAORzRCwiAAAh4hMDV5FQa9v1SOn31ukfG1xq0TEwUTXyoExWPQIpALVYyn0MAkKFlv6470wDyWK//vEKk47R6+XfjevR0XGNdZkIA0IUJlUAABEDAUgQgAFhqOWAMCIAACOgnwK7/87bsoi+37NbfyAM1ezWqS8+0akJ+HhjbV4eEAGB8Zd0pAPy06yDNXLfNEvE5tMjFRhSiyT070x3RkVpVkQVAkxAqgAAIgID1CEAAsN6awCIQAAEQ0EXgzLUEcft/5UaKrvqOKkWEhtAD9WtR2xqVqERkYZETnMWFa8mptPv0Ofph5346Fn9V+fAic6AwNJEC1BgCgPHFdpcAcCHxBo344VfiJwBGCj+paVKxDHWqU40400ZkWKgQ1fi7mpiaRofOX6JlB44QxxnIvHnTyFA0sG0z6t6gtmYf8ADQRIQKIAACIGA5AhAALLckMAgEQAAE9BGYvWEHfbtjn77Kdmr5+/nRw43r0WPN6otDv6PCB4ztJ8/QpOUblNOWybgVK0+oADWEAGB8sd0lABj9nnJwvtbVKtKgds0pKixUc+IXE2/Q+ys30Y5TZzXrOqrQsPwdNLbbPU5/F7gtBABlxGgIAiAAAh4jAAHAY+gxMAiAAAioE7ianEJD5i+ls9cSlDrh20SO+H1PrSq6XfNPXr4m3jGrBDGrUrwoTXroXmJvAyMlOydH3KTy4WbPmfN0PP4q3UhLpxt5AiCyuBFTKIxCgwKpavFiVLNkLNUvV5rKF4mWSnNmxFattgmpabRk3x+06vdjdO56kri15XVhj4kWlctT1ztrUKnoSLvrAwFAi6725+4QAMz4nj7VsiE91LCu7u8pzzw9K4umrthEKw8f0waRpwZ/d8oVjSYOGFk2JsppewgA0njRAARAAAQ8TgACgMeXAAaAAAiAgDyBLSdO05u/rKKs7GzpxnwiLT4fAAAgAElEQVSj+HjzBvRoswZShwoeSDXjQKC/P43t1kG4MKuUv64n0rfb99K6Iyel0t7lHYsP2PXKlKRHm9anOneUID7sqJQNR0/Rm4tW6W5aKCSYxvfoRDVLxQqX7V/3/0EfrdnqNBc8r1OV2CL0n+Z3CU+Pg+cu6h5PpWKb6pXotS5tVZp6ZRt3CAD/O3RUeM7k5PCqyxUj31MeiQWmkT8uo6OXrtgdmL1+ikWEU42SsVS7dAmqHFuEOGin7WmBHmshAOihhDogAAIgYC0CEACstR6wBgRAAAR0EZi6chMt2fe7rrp5K9UpXYLe7dGRwoODpNvzMebT9dtFDnqtUjgkmOreUZLurlKeGpW/g4pFFJIWHNidedrqzeJds8ohypmNfNh5vm0zalihjLRdqgJAjVKxIqbC5xt36n6n3aBcaUrPzBJvvF1ZIADop5tb0HHUisW5t5esoY1HT+nvOFfNuyuXp9H3tTPkscICxMy126hUVARVLVGM+LtfvWQxKla4kNL3P+9EIAAoLS0agQAIgIBHCUAA8Ch+DA4CIAAC8gSS0tJp+A+/0jEHN3vOeuSb+DH3t6fmlcrJD/xPi+PxV2j4979SYlr6rT74trJ4RCFqXKEM8cGFb9dVBAZbh+zq/8POAzR38y6nt+TKk/inIdvdqXZV6t+mmZS9qgLAzZxsGrXgf5Sc58mCo3nweo3s3JoW7jokvC9cWSAA6KerRwCIT0qml75bTCxiyRZ+ujKuR0choFm5QACw8urANhAAARCwTwACAHYGCIAACHgZAX6Lz9H/2cVXtpQtEk1Te3Wm6PAw2aa36vP74rcWryF+33x35XLUvHI54TrsLJCgzGDsms1BzNb8ccL0W39HdnCMAg56VjyisC5TVQSAV+9tQ3M273Tokm1v4GolitEb999D7y5ZAwFA18ror+TqJwDstTL65xVKz3TY6+PtBzqY9p3ST0WuJgQAOV6oDQIgAAJWIAABwAqrABtAAARAQILA5uN/0phfVikdjtvVqEyvdG4j7fIuYZ6hqhzMb+KydbT5+GlD/ag0lhEBVAQA9o7gGAZ6nzKwd8LwjnHUskoFevWn5RAAVBbVSRtXCwDfbN9Ln238Tcnq51o3oZ4N6yq1dWcjCADupI2xQAAEQMAcAhAAzOGIXkAABEDAbQSMHCz05vd222RyDZR1M5umrNhAKw7JRy43y947y5ait7p10HwOICsAqNjHXhXv9epMoUFBEABUAGq0cbUAwO//1/5xQtrykMAAeqd7R6pftpR0W3c3gADgbuIYDwRAAASME4AAYJwhegABEAABtxKYtW6beB8vW4xG4pcdT7b+T7sO0sx123TfkMv2r6c+37o/eXdD6t30TqfV3SEA2G6BjRxU9czZVgcxAPTT0ooBYGTNOA3kB/++T/dzFP1Wm18TAoD5TNEjCIAACLiaAAQAVxNG/yAAAiBgMgHVm0WtQ4vJZkp1d+ZagohrcOVGilQ7V1Tm+AgTHuwk0qI5Kq4WAPgQOLlnZ7ojOlKkPcQTAPNX2ghXre/S9ZRUGjx/KZ25el3a8JqlitP4Hh2Jx9Aqh8/H08iflukOKqnVX+7P9WQLgQAgQxR1QQAEQMAaBCAAWGMdYAUIgAAI6CLAqcXe/GUVbTkh/0beqjeLnFpw2spNtEghraG/nx/FVa1A/25yJ1UsGiNSpnEGgXPXE2nV4eO0cM8h4qwJsqVrvRr0wj0tHMZKcLUA8O/G9ejpuMbCbCMHVZl5wwNAPy0tAeDyjRR64ZtFdClJPgOAnoO3zVIIAPrXDDVBAARAAAT+JgABADsBBEAABLyIgJHDIEe4n/ZIVypWONxSMz4ef5Ve/nEZ8a2pTGFB4/X72lGtUsUdNmOPgjcXraJD5y/JdE25b+DtNTRDAOAUb/3bNCUOPshPDy4nJYv4B5uO/0lDOrSgyrFFIQBIrZpcZSPfJS0BgA/+L367mDgVoGxpVa2i2Nd+OhpCANABCVVAAARAAARuIwABABsCBEAABLyIgJFDi1UFgO937qeP122XWoXI0BB664EOVLt0Cc12qs8Lhv0rjjrVqWa3f6MCQIdaVWhohzjhsaBSVG+Yx3RtLzwmUIx5VmgJAEYO5jKeGEbG0doDejwR8ARAiyI+BwEQAAHrEYAAYL01gUUgAAIg4JCArwkAqvPpXLc6De7QUtct6f+1dy9gOpf548c/DmnMmowUyVAZiiFFa9YhUrHKaYtiyyZCh3VoFbWOMeQQsSV0YJP9125TsSs5tiskYh0i/ORQGYWcj2ka+V+fb7/xG9PMPN/jM/fzPO/vde2119Xcx9f9tNfen+/ne9+KOW35GvnHmo2OflkFXZnoJQBQrVxZGdP+DildMs7ReHIWJgDgmu58Rbe/PW2AAMDPjAQAvP8OaQEBBBAItwABgHCL0x8CCCDgQcDLpsXEDIBvjhyXvukfyOFT9g//c3ObwYaMvTJo9kL5Ieusbf1KlybKxA4tRQ8FzP24DQBoqn//Fo3ltynVbI8jr4IEADzxWZW9/LsUKgDg5ROABlUqyzNtbxf9nYd6yAAIJcTfEUAAAQRyCxAA4DeBAAIIRJCAHpg3Yu5/ZNkXXzoe9aW/ipeJHVpJxTKXOK4bVIXVX+6Rof9aLHq4od3HzWGGbjbMCXEXW7cBXFv+Mt8CAH6tgZv56CT4BOD/ltJLACDUb9Dt+ujo7KTeZ8+CAIDd/9WgHAIIIIBAtgABAH4LCCCAQIQJRNM1gLPXb5bJS1YZuQL6tn5429ulYfJVvgUAbrqqoqT9rplcXLy4pzm73WASAPAnABAqm8bLNYB6KOS4e+4UDUCFeggAhBLi7wgggAACuQUIAPCbQAABBCJMYMYn6+T/rVrveNRuUucdd+KwgpdviB125ap4z1vry911avoWALjnplry6C2/cTWWnJUIAHgm9PQJQKgAQJDZBTlnTgDA+++AFhBAAIFYEyAAEGsrznwRQCDiBRZ8/oWMX7Tc1TwKOtneSYMb9+yTyUtWSp3KV0qLmtfKVWUTpWgROxeXXdjLmPlL5cOtO5x0HdayDzasKw/Ur+NbAMAvfwIA3n8GXjbpoQIAOjq3mToXFy8mz97dQm6sVCHkJAkAhCSiAAIIIIBALgECAPwkEEAAgQgTcHOgXfYU/XoDnfvNvaa017u6orSoda3UrXyl7RR3t5ukcC1Zfl5uDgH0MwODAICInodx/PszcvDkKdm+/5Bs3XdAMg4flW+OHpcbkirIwJZNC/yZBB0A+Pvqz2T6x/919VPNL/CUuzECAK54qYQAAgjEtAABgJhefiaPAAKRKODm5PzseTo5YCw/m5M/ZMpT786XL/YfzLOIZgJUufxSaVLtGml63TVSIfGSfK/rMz0AkN+d7G4CAKFOjnfyW4yVAMBP587J0dNn5MuDh62Nvf7mdh04LPuPn5Rj35/Jlyy/dctZwUsAoEaFcjKmXQvrOsD8HjcHXGa3pZk1I+9qbjuQFuq34yZQYOd/K7x8wsN5FKFWjb8jgAACwQgQAAjGlVYRQACBwAS+//FHGTR7kWgavtPnkriLZdy9d0ry5WWdVj1ffv3ub2XIvxbLmR+zbLWhfTZIriyta9eQ6hUuvyAY4GUDYatzj4X8DAAUdKuA02HGSgDA7e/DzmGLXg7qs7M5PnDilPzp7blWsMLpE3dRcRndroVcX/EKp1XzLE8AwBdGGkEAAQSiQoAAQFQsI5NAAIFYE3C7MVKn39erLd0b13NFlnX2J0mb+x/5ZOfXjus3ufYaGdL6tgsCAF7SpB0PwEUFPwMAdr4btzvEWAkAuD3vws5J+l4yafL6LedeO73aUjNcPt7+ld1lvaCc3j4xtPVtUrxYUVf1c1YiAOCZkAYQQACBqBEgABA1S8lEEEAglgQ2fbNPBsxaaPstfE6bsqXiZfy9LaVSmdKOyf7zPztl3MLl8uPZs47r5nUAngYSnpnzbzl3Tr/otveEuoPdXiveSrn5BIAAgHNzt2n0pUvGWb/xay4rk2+nbtvWBu2epbFoy3br3xcnv+/sAes1lA82qCOd6tfJ9xMau6IEAOxKUQ4BBBCIfgECANG/xswQAQSiUOCHrCwZ/M/Foun4bh5NLR7+u2ai6fl2n83f7pch/1wsx8/8YLfK+XKX/ipeJnZoJRXLXHJB3S8PHpF+78wr8Hvu3J05OSXd8UBtVijsAMCJMz9I/3fny47vDtkc8c/FIu27ay9v6R+5JVXuven6PH003DRx8ccyb9M2R37ZhfO7HjJ3Y4dPnZYn0ufJniPHXPVzUbFi8tDNN8k9N13vKgig89TfyF8+XGGdn+AkEGHnMwcvmUiR9lt0tYBUQgABBAwUIABg4KIwJAQQQMCOgJe3i9p+UpnSMqjVrVKtXMHnAegmYvWXGdabTP1u2s1zc7WrZXCrW0VPws/5uD2IreX110nf5je72hS5GX/uOoUdAHDrput963VV/CAISxtu56mD0+DWiLuaS80ry/9irJ9/u986R+PUD5mO5+E0ADVt+Rr5x5qNjvvJrqCZAKnXJEmf2xpK+UtK2WpHP9VZn/Gt/PXj/8qOA4cdbfyzOwg6AGBrIi4LEVxwCUc1BBCICQECADGxzEwSAQSiUSDUafx25qwn9t9QqYK0q1tT9P/w60F1+ujp63qI2brd38qcDVtcbyK0Ld30P9P2dmlQpXKeQ3KzQSpoc5e7E90MPb94ufx7604p86uSonMuE19SriqbaBWtenlZ65/r21b9dlz/O77ERdZ/8nsiNQBg93o5O7+dcJV5eemn8u7az111p5+L9Lm94fmrKfXfmQ+37pDXV6x1tfnXQegm/C8dW4u2befJOHLMynI5dPK0neL5ltHfba2K5aXV9dWtf2cv/d/fslbQjCC9FWHbvoPy7607ZM1X31j/zMtDAMCLHnURQAABcwUIAJi7NowMAQQQCCmw7IsvZfT8pa6+yQ/ZuE8FQl1ptvPAIen/znzHnxboBkwPFUypUC7fkeob3ucXfyzq5PRpU7u69GnWKM8sg0gNANxWPVkGtGxaaJkTTtdAy3v5Vt9Nf6Hq5JfNUlA9L6nyocYT1N8JAAQlS7sIIIBA4QoQAChcf3pHAAEEPAlkv91evGWHp3aCqqxv04e1vV1+c02lfLvwclq6vhVtXO1q+d2NKXLdFZdZ96Zr9sK3R49bb/z/uWGL6PfyTp9QByUWdgBAzYbP+bes3LXb0dR0PfTb+NbXV5dixYrKkVPfi57t8NG2XdK6dnXRYI1pjx+ZLn7NKVQ2S3796BwGzlooW/Z+59dQAm+HAEDgxHSAAAIIFIoAAYBCYadTBBBAwD+B706clKfeXeD6oDH/RvLLlu6oea38qXmjX3z7n7vktn0HrFsN3Bww6Pf49Zvrx275jfVZRH5PYQcAdFxj5i+10tn9ekw+H2D+51/IhMUfu/qW3S8fbefa8pfJc/fcKaUuLuG4WS+HaDruzIcKBAB8QKQJBBBAwEABAgAGLgpDQgABBJwKmLi50EMGn7vnDtHr70I9etDgm6vWyxsr1xf6Ju/XVyfJ8La3W9kEJgcAZq/fLJOXrApFa/vvJp8P4OUwQNsAIQrayWYJ1ZeXazRDte3n36tfcbkMbNlUrky88NaO3H2Y+mkDhwD6+WugLQQQiDYBAgDRtqLMBwEEYlbApM2Fk0P6shdM06SH/muxbNyzr9DWsGLiJTKm/R1SoXRCgWMwIQNgQ8ZeGTR7ofyQddYXr1a1q0vfZo18aSuIRgo7yNXh19dLjyapns5PMCnQldcaadDr/t/cIB1/XVuKF7vwxo68yhMACOKXTpsIIIBAsAIEAIL1pXUEEEAgrAJLtu2S8QuXez4B3MugdfM/rG0zqZ10heNm9h47IX9+b4F8c/S447peKzgJWpgQANCzDfq/O9+6592Pp8m111iHKhbxo7GA2pi3aZtM+s/KsB962TylqjzZvLGtTXGoqWsQ4N21m+SvH68N+zzyG5ubqwa1LQIAoVabvyOAAALmCRAAMG9NGBECCCDgSeC/X+2RMQuWydHT33tqx01lPZl/eNtm1rfSbh+9Nu2Zf30ouw8fdduE43qJ8SVlxO+aSY0CbhTI2agJAQAdz6x1m2Xq0k99+WzCzjffjmF9rqCb579/+pnM+GStddhj0I9ujH+bUtW6SrCgT0LcjKMw/z3NOV7Ndnn89oZy09VJjoM/BADcrDx1EEAAgcIVIABQuP70jgACCAQioHeOT/jwY+sKtXNh2ig1qFJZ+rVoLPom3euj43923pKwfA5QtVxZGdr6tpDfO5sYAPDzs4lKlybKxA4tRYMhJj+67V+x/Svrekc3NzzYnZtu+PVchHtuqiV620QQjx56qRk7eptDOP49zTmHMvElpdvNv5ZmNaq6zmwgABDEr4I2EUAAgWAFCAAE60vrCCCAQKEJ6EZpw+5v5dVlq2XHgcOBbTD0sL9et9Z39QaxIBx9w6vXG7689NNANnq6wbsvtbbc++vrHb/dNSUDQP30s4lBsxd5zpjQ7I0Xft/a1qGNhfajztHx/uMnrUMQV+3a7Xs2QLVyZaV/iyZS5fJLwzLVXQcOW5kcn2Xs9X0uOSegGQ1VL79U7v/NjaIBOzvf+RcEQAAgLD8POkEAAQR8FSAA4CsnjSGAAAJmCuw7flL+tX6LLNm2Uw6ePO15kHoieuo1SdK+bi2pVbF8YG9IdaB6ArwecPjO2k3y7dETngMZmvJ8Z63r5Hc31pBfubjOTcdkUgBAx3Pqh0x5ZdlqWfD5F643kGoxpt0dUqPC5Z5/H+FsQH/b7/x3kyz5n52erpHU37SeW/FAgzpS88ryjtPh/Zjzse/PyAcbt8nCLV/48lvXMWn2ggbpbqteRZqlVJMrLgl9K4fduRAAsCtFOQQQQMAcAQIA5qwFI0EAAQTCIqAb6q17v7P+s/27Q7LzwGHrMLIjp77/xeZRNw9lflVS4i4qLtXKXSY1rywn9a5OstLlg0qLLghBU9437tkr63fvlZ0HDllvv7/P/FH0n+d+SpeMkxLFi1kn+uu3/XUrX2n9d3yJi8LiXBidqMOnuzJkxc6v5Yv9B+XkmR9+YaOZD5eUvNgKfiRffqlcW+4yqV7hcrnmsksj2kYzXg6eOGV9NrLxm32yff9BOXL6ezn+/Q+/OBRTN/uJ8XHnfxsNkyuLfgri93f+Xn4DP2RlWQc8/s/eA7J13wHZ/t1Bycw6K0dPn8nz8MDs37um9mvmgp7DoYGMqy5N9Pym38s8qIsAAgggYJYAAQCz1oPRIIAAAggggAACIQWysrLk66+/lk8//VR2794tn3/+uZQtW1ZSUlKkTp06UqtWLYmPjw/ZDgUQQAABBGJLgABAbK03s0UAAQQQQACBCBXQTb9u9GfPni0ffPCB7NmzJ9+ZJCYmyoMPPigPP/ywFRjgQQABBBBAQAUIAPA7QAABBBBAAAEEDBY4ceKEzJ8/X6ZOnSpbt251NNLk5GTp16+ftGnTRooXL+6oLoURQAABBKJPgABA9K0pM0IAAQQQQACBKBA4cuSI/OMf/5Dp06cX+LY/1FRLlSolffv2lR49ekiJEiVCFefvCCCAAAJRLEAAIIoXl6khgAACCCDgVMCUk92bXldFBre61enwo6K8vvF/66235LXXXvO08c+NMXjwYHn00UfJBIiKXwmTQAABBNwJEABw50YtBBBAAAEEolKAAEDhLWtQG//sGWkmwLRp06Rp06aFN0l6RgABBBAoVAECAIXKT+cIIIAAAgiYJUAAIPzrcfr0aXn77betzfnOnTsDHUCjRo3kpZdekgoVKgTaD40jgAACCJgpQADAzHVhVAgggAACCCAQ5QK68Z8zZ45MmjQp8I1/TsoRI0ZI9+7dpUiRIlEuzPQQQAABBHILEADgN4EAAggggAACCIRRQDf+c+fOdXWqvx/DbNKkiRV0KF++vB/N0QYCCCCAQAQJEACIoMViqAgggAACCCAQuQJnzpyRefPmWZtvp9f5+T1rvVmgVatWfjdLewgggAAChgsQADB8gRgeAggggAACCES2QGZmpixatMj69n7Dhg1GTOaRRx4RvRXgoosuMmI8DAIBBBBAIDwCBADC40wvCCCAAAIIIBBjArrxX7ZsmYwfP96YjX/2EuhnAFOnTpWyZcvG2KowXQQQQCC2BQgAxPb6M3sEEEAAAQQQ8FkgqI1/UlKSVKlSRYoWLSoZGRmeDg6sWbOmvPrqq5KcnOzz7GkOAQQQQMBkAQIAJq8OY0MAAQQQQACBiBHIysqSFStWyMSJE2XVqlW+jLtUqVLSunVr6dKli9SqVUuKFy9utatBhlmzZsmwYcPk6NGjjvsiAOCYjAoIIIBAVAgQAIiKZWQSCCCAAAIIIFBYAj/99JOsXLnS+sZ/yZIlvgwje+Pft29fqVy5cp5X9p07d07efPNN6devn+M+CQA4JqMCAgggEBUCBACiYhmZBAIIIIAAAggUhoBu/l988UUZM2aML93b2fjn7OjYsWOiQQK9XcDJU69ePesMAP2sgAcBBBBAIHYECADEzlozUwQQQAABBBAIQGDLli2ip+pv377dU+sdOnSQ3r17S9WqVfN8459X45oF8Pzzz1sHDTp59LOCCRMmyCWXXOKkGmURQAABBCJcgABAhC8gw0cAAQQQQACBwhXQb//HjRsnL7zwguuBtGzZ0jo7oHTp0o7bSE9Plz59+jiq9/TTT8uf/vQn24EGR41TGAEEEEDAWAECAMYuDQNDAAEEEEAAgUgR8JoFoKn/eobAHXfc4WjKZ8+elbFjx1qfIdh9ypcvLzNmzJA6derYrUI5BBBAAIEoESAAECULyTQQQAABBBBAwF8BfbOvh/tpmvwNN9xQYOO6EddUfE2rd/u0adPGSuV3kgWg1wH27NlTVq9ebbvbzp07S1pamsTFxdmuQ0EEEEAAgegQIAAQHevILBBAAAEEEEDAJ4Hsjf+UKVOsU/07duwoo0ePlvj4+AJ72LZtm3Tv3t31WQBOswC+++47GTFihLzzzju2Z66H/um8UlNTbdehIAIIIIBA9AgQAIietWQmCCCAAAIIIOBBIL/r/HRj/vrrr0vjxo0LbN2PLAC7ZwFs2rRJBg0a5OjNvw5+6NCh1oGFxYoV8yBFVQQQQACBSBUgABCpK8e4EUAAAQQQQMAXAd34r1mzxvoGf/HixXm2qSf0P/vss5KQkFBgnzt37pSHH35YNm/e7Hps06dPl1atWuVZPzMzU+bMmWNdO7hnzx5HffTo0UMGDBgQMpPBUaMURgABBBCIKAECABG1XAwWAQQQQAABBPwS0I2/vknX0/vnzZtXYLOaBTBt2jRp2rRpgeU0C2Dy5MkyatQo18PMKwsgv+wEu52w+bcrRTkEEEAgugUIAET3+jI7BBBAAAEEEMgl4GTjn7NqOLMANIjQvn17sZOdEGqB77rrLtGxHz16VPbt2yfXXnutpKSkSIUKFbgGMBQef0cAAQSiTIAAQJQtKNNBAAEEEEAAgbwFzp07J3pdn6b6z5492zFTOLMAmjVrJvfdd5+89957IbMTHE/kfys0b95cunbtKg0bNuRGALeI1EMAAQQiTIAAQIQtGMNFAAEEEEAAAWcCuvHfsWOHTJo0SdLT051VzlXa7lV9u3fvlkcffVTWrVvnqb9wVK5Ro4b07t1b9NMDrgYMhzh9IIAAAoUnQACg8OzpGQEEEEAAAQQCFMje+Gs6/dy5c+XkyZOee7N7VZ/2/corr8iwYcM89xmuBvR8g8GDB0utWrXC1SX9IIAAAgiEWYAAQJjB6Q4BBBBAAAEEghXQzbe+gZ84caJvG//sEevb8ieffNJ6W160aNECJ5KRkSE9e/Z0fFVfsDoFt56YmGgFLdq1ayclSpQozKHQNwIIIIBAAAIEAAJApUkEEEAAAQQQKBwB3XRPnTrVSvX3441/zo2/0zR5DUTozQFDhgwpHAwPver5A3plYLly5Ty0QlUEEEAAAdMECACYtiKMBwEEEEAAAQQcC3zzzTcyffp0mTlzpq8b/+TkZOv7+LZt20p8fLzjcUViFkD2JGvWrGllA9x8883cFuB45amAAAIImClAAMDMdWFUCCCAAAIIIGBDIMiNf/fu3aVjx46uNv7ZQ4/kLACdg5558Mc//tE60NBNAMTGElIEAQQQQCCMAgQAwohNVwgggAACCCDgj8D+/fvlr3/9q7zxxhvW/fZ+PfrG34+Nf87x7N27V3r16iUrVqzwZZiNGzeWBg0aWN/oHz58WObMmSN79uzxpe38GuGAwEB5aRwBBBAImwABgLBR0xECCCCAAAIIeBU4dOiQleavJ+z7ufFPSkqSHj16yP333y8JCQleh3lBfc0CePPNN6Vfv36e2u3QoYN1AGHlypUvSMk/ffq0/O1vf7MOPfTTJPdgOSDQ0/JRGQEEEDBCgACAEcvAIBBAAAEEEECgIIGgNv66qe3Tp4/ooXdlypQJbBH8yAIYMWKElZ1QpEiRPMf59ddfy/Dhw2XevHmBzUMb5oDAQHlpHAEEEAhUgABAoLw0jgACCCCAAAJeBI4cOSJ///vf5cUXX/T17Xa4Nv7Zc/cjCyA1NVUmT54slSpVypc0MzPTyjYYO3asr165O+SAQC+/auoigAAChSdAAKDw7OkZAQQQQAABBPIROHHihLz11lvy2muv+fp9u278H3nkEencubOULVvWlf+ZM2est+zz58+XkSNHSvny5W21o+cW6I0Cy5Yts1U+r0KhsgCy63z++edWEGDx4sWu+wpVUeet82/Tpk2oovwdAQQQQMAQAQIAhiwEw0AAAQQQQACBnwX0m/bBgwdbAQC/Ht34P/jgg/LQQw/Z3rDn7lvfri9atEheeukl2bBhg/XnCRMmWOcG2H10Tk888YTd4r8oV7duXXn55ZetcwBCPY0tUPcAAB1DSURBVOo4Y8YMa4wnT54MVdz23/2wtN0ZBRFAAAEEfBUgAOArJ40hgAACCCCAgB8CH330kfW9u9eNqx+bVd3461v78ePHn9/4Z8+xSZMmMmnSJNtBBT+yAIYNG2ZlMeR3FkBOf/30YOPGjTJkyBBZvXq1p6XRKwE1c6Jbt25SsWJFT21RGQEEEECgcAQIABSOO70igAACCCCAQAEC+gnAoEGDJD093bVT8+bNrRT1q666ylUbBW38czboNAvgvffek549e7oak1ZykgWQ3YneDqCZC5oR4DSooht/vYHgscceK/D8AdcToiICCCCAQNgECACEjZqOEEAAAQQQQMCJwPLly6Vr166ON6zZfVSrVs26LjAlJcVJt5KVlSUrVqywrtVbtWpVyLqNGjWyNtcVKlQIWVYLHDx40LrOb+HChbbK51Vo4MCBVhChWLFittv46aefRE3T0tJk8+bNIetlb/w12yD31YMhK1MAAQQQQMBIAQIARi4Lg0IAAQQQQAAB/YZ9wIAB8vbbb7vG0LfW2kaJEiVCtqEb/5UrV8qUKVNkyZIlIcvnLKCfB3Tq1MlWWr7W85oFoKfwv/rqq5KcnOxonFpYr1QcN26clQ2Q16Mb/9atW0vfvn3Z+DvWpQICCCBgtgABALPXh9EhgAACCCAQ0wJeswCSkpJk+vTpcsMNN+TrqG/GdeOvb/GdbvyzG42ULIDs8eqc9SaD0aNHy86dO8/baKq/3lRQtWpV28GMmP6BMnkEEEAgwgQIAETYgjFcBBBAAAEEYklAr9wbOnSozJw50/W088sC0E3wmjVrrI2/H9flOc0C+OCDD6wD9dw+XrIAsvv89ttvZcyYMfLjjz9Kr169rM8l7Bwu6HbM1EMAAQQQKFwBAgCF60/vCCCAAAIIIBBCQL/D1+/Q9QR9N4/eV6/p7nXq1LGq68Z/06ZN8sILL1hvwf167rnnHhkxYoSUKVPGVpPHjh2z0uy9jEGvFNTzBJycBWBrcBRCAAEEEIhKAQIAUbmsTAoBBBBAAIHoEfAjC0CvFBw8eLBs27bN941//fr1rY28fgZQvHhxR/ALFiyw3rw7PZk/uxM96HDatGly3XXXOeqXwggggAACsSlAACA2151ZI4AAAgggEIiAppLn3szq2+mEhARPqeV+ZAHoSfaa8u/Xoxt/3bw3adLE1iGDefWrWQD9+vWT999/3/WwyAJwTUdFBBBAIOYECADE3JIzYQQQQAABBPwT0A2sbqo//PBDWbt2rZVan9ejh/E1bNhQ2rVrJ6mpqRIfH+9oEJmZmdb1dfq2u7CfG2+80dq0e9n455yDH1kAbq47LGxH+kcAAQQQCL8AAYDwm9MjAggggAACES2gKfn6Rl6v59PD85ymrycmJlrf9N9///2i3+fbfdavXy9dunRxfRaA3X7yK6cbf33j/9vf/tb1G/+82vYjC+Dxxx+X/v37O/4EwasJ9RFAAAEEIkuAAEBkrRejRQABBBBAoNAETp8+Lenp6fLGG2/I1q1bPY9DAwH67fwDDzxgKyNAswD02rqpU6d67ttJA7rx79mzpzRv3lzi4uKcVLVd9qOPPhI9p8BpMCW7Az0LgCwA29wURAABBGJWgABAzC49E0cAAQQQQMCegG7858yZI5MmTbrgznh7tUOX0o31008/LbVq1QpZ+LPPPrOuztuzZ0/Isl4L1KhRQ3r37i0tW7YMbOOfPcYTJ07IoEGDrACL2ye/6w7dtkc9BBBAAIHoEyAAEH1ryowQQAABBBDwRUCvy/v4449l1KhRsmHDBl/azK8RPSPgmWeekVatWknRokXz7SscWQDJycnWxr9t27a2MhPswJw9ezbkVX1esgA0S+Gpp56yziVwehOBnfFTBgEEEEAgOgQIAETHOjILBBBAAAEEfBU4dOiQTJ48WaZMmeJruwU1VqpUKRk4cKB07ty5wE1sUFkAQWz89c3+u+++K+vWrZORI0dK6dKl8yVwkwUQ1LkEYVt0OkIAAQQQCKsAAYCwctMZAggggAAC5gvoSf6ajr569eqwD1bvs3/hhRdEN7b5PVlZWTJu3DirnB+Pbvz1+/uOHTv69sZfP5vQQxL11oKdO3daw9SASvv27Qsc8vLly6Vr164hzwII5+cJfhjTBgIIIICAGQIEAMxYB0aBAAIIIIBAoQucO3dO5s2bZ6Xih+Mb+9wTbtq0qfWWvGrVqiEttmzZYt0ksH379pBl8yugnx306NHDuo0gISHBdTs5KxZ0XkKLFi3k+eefl8suuyzfvrT+gAEDrOBBXg8bf1+WiUYQQACBmBUgABCzS8/EEUAAAQQQ+D8B/d5/1qxZ8uc//znk2+cg3O69914ZMmSIlCtXzlbzfmQBdOjQQZ599llfNv+6cZ87d651Q0FBNyS4zQII4vMEW9AUQgABBBCIKgECAFG1nEwGAQQQQAAB5wL65n/27NnWIXJur6Fz3uvPNfS7f71iT0+wd3rFntcsAO1bU/Q188Dtc+bMGStrQm9IsHM1oh7Sp2XLly+fb5fa5tChQ2XmzJkSxOcJbudKPQQQQACByBcgABD5a8gMEEAAAQQQ8CSwcuVK69T7cKf9JyYmSlpamrRr187VyfV6sr6m1E+YMMH1/N1mAehtBIsWLZKXXnrJ8Q0JOl797KCgRw8N3Lx5s3VmQHx8vOv5UREBBBBAAIGcAgQA+D0ggAACCCAQwwIZGRnWG3ivB/7pZr5mzZpy0UUXiX5OsGvXrgIDClp29OjRUq9ePSlSpIjrFdi2bZt1gJ/bswA0C0A38XfccYetMejGf9myZTJ+/HjHG//sDuxkAdgaDIUQQAABBBBwKEAAwCEYxRFAAAEEEIgWAd3M6iZcv1t3+9x9993WqfV169a94C2+BgG++uorK8U+PT39gk8LNOV+1KhRUqVKFbfdnq/nRxZAmzZtrA19QVf0+bHxzzlZ7a9Tp06egh+e8WgAAQQQQCDmBAgAxNySM2EEEEAAAQR+Fli1apV1kv7+/fsdk+gbfP1OvXHjxlK0aNF86+v5AmvWrLFOtteU9i5dulgHDWrGgF+PXrP38MMPW+27eQrKAtDDBlesWCETJ060vPx6GjVqZGUeVKhQwa8maQcBBBBAAIGQAgQAQhJRAAEEEEAAgegTyHnQnNPZpaamWhtiPaDO7qOp+p9++qn8/ve/lxIlStitZqucZgHo6fqaVeD2yZ0FoBt/PRthypQpsmTJErfN5ltP7caNGycNGzb0vW0aRAABBBBAID8BAgD8NhBAAAEEEIhBgfXr11tv452+/a9WrZq88sorkpKSYpSa1ywAncz06dPlzjvvtDb++nY+qI2/HrjYtm1bDvcz6hfEYBBAAIHYECAAEBvrzCwRQAABBBA4L6Bp+bqJHzZsmGOVESNGWIfueTm4z3GnNir4kQVw4403WpvyTz75xEaPzopwnZ8zL0ojgAACCAQjQAAgGFdaRQABBBBAwFiB48ePyxNPPCFz5851NEY96O/ll1+WypUrO6oXrsK7d++WRx99VPQKPVOepKQk6dGjh3XtX0JCginDYhwIIIAAAjEqQAAgRheeaSOAAAIIxK7Ajh07rE3p1q1bHSF07txZ0tLSJC4uzlG9cBX2ktng9xh149+tWzfrzIMyZcr43TztIYAAAggg4EqAAIArNiohgAACCCAQuQJLly6Vjh07Op7AwIEDpU+fPo7rhbNCRkaG9OzZU1avXh3Obs/3pbcbqNF9993Hxr9QVoBOEUAAAQQKEiAAwO8DAQQQQACBGBNIT093tZHXk/bbt29vtJZmAUybNk2GDBkS1nHqxl+vVNQsibJly4a1bzpDAAEEEEDArgABALtSlEMAAQQQQCBKBCZMmCDPPfec49lEQgBAJxXOLADd+D/44IPy0EMPSfny5R2bUgEBBBBAAIFwChAACKc2fSGAAAIIIGCAgNsAwFNPPWUdHlgYz48//igHDx4UPb/giy++kBYtWoh+Z5/XE44sADb+hfEroE8EEEAAAa8CBAC8ClIfAQQQQACBCBNwGwDo1KmTjBw5UkqWLBnYjHXzfuLECdET/Tdu3Gj9Z9OmTbJ27doL+nz77bfllltuyXcce/fulV69esmKFSt8HWupUqWsNH894K9ixYq+tk1jCCCAAAIIBC1AACBoYdpHAAEEEEDAMIEXX3xRRo0a5XhUQVwDePLkSevAPr26Tzf569evl6NHj4Yc2/Dhw61v7vN7NJDw5ptvSr9+/UK2ZaeAbvw7dOggjz32mFSqVMlOFcoggAACCCBgnAABAOOWhAEhgAACCCAQrMB7771nnZTv5pk+fbq0atXKTdU86xw7dsway4cffuioTT1p/+mnn5ZixYrlW8+PLIDsjb8GGypXrixFihRxNE4KI4AAAgggYJIAAQCTVoOxIIAAAgggEAaBVatWyV133eWqJ70+cPTo0RIfH++qfu5K+m2/flbwyiuvOGpP0/DT0tIkLi4u33pesgB049+6dWvp27cvG39HK0NhBBBAAAGTBQgAmLw6jA0BBBBAAIEABPQgvR49esjWrVsdt64n3c+YMUPq1KnjuG5+Fdx8kmD3PIL9+/dL7969ZdmyZbbHq6n+Wqdq1aq88betRkEEEEAAgUgQIAAQCavEGBFAAAEEEPBR4Pjx49Zp/nPnznXV6uOPPy79+/eX4sWLu6qfu5KbTxJuvfVWmTJlipQpUybkGN566y1btxfcfffd1sGBKSkpbPxDqlIAAQQQQCASBQgAROKqMWYEEEAAAQQ8CGhq/F/+8hcZO3asq1aqVatmpezrRtmPx00A4N5777U+RdBU/VBPqCwANv6hBPk7AggggEC0CBAAiJaVZB4IIIAAAgg4EFi6dKno9/xuHz0Nf8CAAVKiRAm3TZyv5yYAYOcMgJwDy6uPli1bimYzXH/99VK0aFHP86ABBBBAAAEETBcgAGD6CjE+BBBAAAEEAhAI9VY8VJd6FoBmAdSvXz9U0ZB/nzBhgjz33HMhy+UsYOcWgJzlDx48KE8++aQsXLhQmjdvbqX616tXj42/I3UKI4AAAghEugABgEhfQcaPAAIIIICACwGvnwFol23atJHx48dL6dKlXYzg5yonT560MgneeecdR21owECzAJw8mvWgtwaw8XeiRlkEEEAAgWgSIAAQTavJXBBAAAEEEHAg8Nlnn0m3bt1kz549DmpdWHTo0KHyyCOPSLFixVy1sX79eunSpYtoRoLdR7/714P9UlNT7VahHAIIIIAAAgiICAEAfgYIIIAAAgjEqEBmZqakpaXJtGnTXAskJSXJpEmTpEGDBo7bOHDggHWbwIIFCxzVbdiwoXUDwBVXXOGoHoURQAABBBCIdQECALH+C2D+CCCAAAIxLbBq1SrrDb6TN/C5werWrSv6HX/16tVtW2rq/8iRI2XGjBm262QX1CsM9Xt+t1kHjjukAgIIIIAAAlEiQAAgShaSaSCAAAIIIOBG4MyZM6Jp/DNnznRT/XwdDQKMGTNGateuHbKdHTt2yPDhw2Xx4sUhy+YuoIcPatCgTp06jutSAQEEEEAAgVgXIAAQ678A5o8AAgggEPMCfpwFoIiJiYnSt29fuf/++yUhIeECVz10UM8aeP31161gg2YAuHm6d+9uBSz8uH7QTf/UQQABBBBAIJIFCABE8uoxdgQQQAABBHwQyMrKsr7jHzt2rA+t/RwIaNy4sdSqVctK0z98+LAsX75cNm3a5Kn9atWqWVcPpqSkeGqHyggggAACCMSqAAGAWF155o0AAggggEAOgb1790qvXr1kxYoVxrrolYOdOnWSIkWKGDtGBoYAAggggIDJAgQATF4dxoYAAggggEAYBT766CPRFHu36flBDlWvCtTU//j4+CC7oW0EEEAAAQSiWoAAQFQvL5NDAAEEEEDAvoB+CvDyyy9bp/Ob9Ojmf/DgwVKqVCmThsVYEEAAAQQQiDgBAgARt2QMGAEEEEAAgeAETp8+LWlpaa6u5wtiVN26dZMBAwaw+Q8ClzYRQAABBGJOgABAzC05E0YAAQQQQKBggQMHDkj//v1lwYIFhUalb/t14//AAw9w4n+hrQIdI4AAAghEmwABgGhbUeaDAAIIIICADwIaBBg4cKC8//77PrTmrInU1FQZMWKE1K5dmwP/nNFRGgEEEEAAgQIFCADwA0EAAQQQQACBPAWOHj0qY8aMCdvnAHp9YN++fa23/hz2x48SAQQQQAAB/wUIAPhvSosIIIAAAghEjUBmZqbMmjVLhg0bJhoQCOLRdP/OnTuLfu9fsWLFILqgTQQQQAABBBAQEQIA/AwQQAABBBBAIKRARkaGjBs3TtLT00OWtVtA3/j/4Q9/kK5du7Lxt4tGOQQQQAABBDwIEADwgEdVBBBAAAEEYkngp59+ks2bN8uUKVNk9uzZrqdev359641/8+bNJSEhwXU7VEQAAQQQQAABZwIEAJx5URoBBBBAAIGYFzh37pzs3btXPvjgAysQsG7dupAmjRs3tjb8LVq0kEqVKknRokVD1qEAAggggAACCPgrQADAX09aQwABBBBAIOYETp06JV9++aXs3r1bdu3aZc1fv+tPTk6Wq666SsqVKydxcXEx58KEEUAAAQQQME2AAIBpK8J4EEAAAQQQQAABBBBAAAEEEAhAgABAAKg0iQACCCCAAAIIIIAAAggggIBpAgQATFsRxoMAAggggAACCCCAAAIIIIBAAAIEAAJApUkEEEAAAQQQQAABBBBAAAEETBMgAGDaijAeBBBAAAEEEEAAAQQQQAABBAIQIAAQACpNIoAAAggggAACCCCAAAIIIGCaAAEA01aE8SCAAAIIIIAAAggggAACCCAQgAABgABQaRIBBBBAAAEEEEAAAQQQQAAB0wQIAJi2IowHAQQQQAABBBBAAAEEEEAAgQAECAAEgEqTCCCAAAIIIIAAAggggAACCJgmQADAtBVhPAgggAACCCCAAAIIIIAAAggEIEAAIABUmkQAAQQQQAABBBBAAAEEEEDANAECAKatCONBAAEEEEAAAQQQQAABBBBAIAABAgABoNIkAggggAACCCCAAAIIIIAAAqYJEAAwbUUYDwIIIIAAAggggAACCCCAAAIBCBAACACVJhFAAAEEEEAAAQQQQAABBBAwTYAAgGkrwngQQAABBBBAAAEEEEAAAQQQCECAAEAAqDSJAAIIIIAAAggggAACCCCAgGkCBABMWxHGgwACCCCAAAIIIIAAAggggEAAAgQAAkClSQQQQAABBBBAAAEEEEAAAQRMEyAAYNqKMB4EEEAAAQQQQAABBBBAAAEEAhAgABAAKk0igAACCCCAAAIIIIAAAgggYJoAAQDTVoTxIIAAAggggAACCCCAAAIIIBCAAAGAAFBpEgEEEEAAAQQQQAABBBBAAAHTBAgAmLYijAcBBBBAAAEEEEAAAQQQQACBAAQIAASASpMIIIAAAggggAACCCCAAAIImCZAAMC0FWE8CCCAAAIIIIAAAggggAACCAQgQAAgAFSaRAABBBBAAAEEEEAAAQQQQMA0AQIApq0I40EAAQQQQAABBBBAAAEEEEAgAAECAAGg0iQCCCCAAAIIIIAAAggggAACpgkQADBtRRgPAggggAACCCCAAAIIIIAAAgEIEAAIAJUmEUAAAQQQQAABBBBAAAEEEDBNgACAaSvCeBBAAAEEEEAAAQQQQAABBBAIQIAAQACoNIkAAggggAACCCCAAAIIIICAaQIEAExbEcaDAAIIIIAAAggggAACCCCAQAACBAACQKVJBBBAAAEEEEAAAQQQQAABBEwTIABg2oowHgQQQAABBBBAAAEEEEAAAQQCECAAEAAqTSKAAAIIIIAAAggggAACCCBgmgABANNWhPEggAACCCCAAAIIIIAAAgggEIAAAYAAUGkSAQQQQAABBBBAAAEEEEAAAdMECACYtiKMBwEEEEAAAQQQQAABBBBAAIEABAgABIBKkwgggAACCCCAAAIIIIAAAgiYJkAAwLQVYTwIIIAAAggggAACCCCAAAIIBCBAACAAVJpEAAEEEEAAAQQQQAABBBBAwDQBAgCmrQjjQQABBBBAAAEEEEAAAQQQQCAAAQIAAaDSJAIIIIAAAggggAACCCCAAAKmCRAAMG1FGA8CCCCAAAIIIIAAAggggAACAQgQAAgAlSYRQAABBBBAAAEEEEAAAQQQME2AAIBpK8J4EEAAAQQQQAABBBBAAAEEEAhAgABAAKg0iQACCCCAAAIIIIAAAggggIBpAgQATFsRxoMAAggggAACCCCAAAIIIIBAAAIEAAJApUkEEEAAAQQQQAABBBBAAAEETBMgAGDaijAeBBBAAAEEEEAAAQQQQAABBAIQIAAQACpNIoAAAggggAACCCCAAAIIIGCaAAEA01aE8SCAAAIIIIAAAggggAACCCAQgAABgABQaRIBBBBAAAEEEEAAAQQQQAAB0wQIAJi2IowHAQQQQAABBBBAAAEEEEAAgQAECAAEgEqTCCCAAAIIIIAAAggggAACCJgmQADAtBVhPAgggAACCCCAAAIIIIAAAggEIEAAIABUmkQAAQQQQAABBBBAAAEEEEDANAECAKatCONBAAEEEEAAAQQQQAABBBBAIAABAgABoNIkAggggAACCCCAAAIIIIAAAqYJEAAwbUUYDwIIIIAAAggggAACCCCAAAIBCBAACACVJhFAAAEEEEAAAQQQQAABBBAwTYAAgGkrwngQQAABBBBAAAEEEEAAAQQQCECAAEAAqDSJAAIIIIAAAggggAACCCCAgGkCBABMWxHGgwACCCCAAAIIIIAAAggggEAAAgQAAkClSQQQQAABBBBAAAEEEEAAAQRMEyAAYNqKMB4EEEAAAQQQQAABBBBAAAEEAhAgABAAKk0igAACCCCAAAIIIIAAAgggYJoAAQDTVoTxIIAAAggggAACCCCAAAIIIBCAAAGAAFBpEgEEEEAAAQQQQAABBBBAAAHTBAgAmLYijAcBBBBAAAEEEEAAAQQQQACBAAQIAASASpMIIIAAAggggAACCCCAAAIImCZAAMC0FWE8CCCAAAIIIIAAAggggAACCAQgQAAgAFSaRAABBBBAAAEEEEAAAQQQQMA0AQIApq0I40EAAQQQQAABBBBAAAEEEEAgAAECAAGg0iQCCCCAAAIIIIAAAggggAACpgkQADBtRRgPAggggAACCCCAAAIIIIAAAgEIEAAIAJUmEUAAAQQQQAABBBBAAAEEEDBNgACAaSvCeBBAAAEEEEAAAQQQQAABBBAIQIAAQACoNIkAAggggAACCCCAAAIIIICAaQIEAExbEcaDAAIIIIAAAggggAACCCCAQAACBAACQKVJBBBAAAEEEEAAAQQQQAABBEwTIABg2oowHgQQQAABBBBAAAEEEEAAAQQCECAAEAAqTSKAAAIIIIAAAggggAACCCBgmgABANNWhPEggAACCCCAAAIIIIAAAgggEIAAAYAAUGkSAQQQQAABBBBAAAEEEEAAAdMECACYtiKMBwEEEEAAAQQQQAABBBBAAIEABAgABIBKkwgggAACCCCAAAIIIIAAAgiYJkAAwLQVYTwIIIAAAggggAACCCCAAAIIBCBAACAAVJpEAAEEEEAAAQQQQAABBBBAwDQBAgCmrQjjQQABBBBAAAEEEEAAAQQQQCAAAQIAAaDSJAIIIIAAAggggAACCCCAAAKmCRAAMG1FGA8CCCCAAAIIIIAAAggggAACAQgQAAgAlSYRQAABBBBAAAEEEEAAAQQQME2AAIBpK8J4EEAAAQQQQAABBBBAAAEEEAhAgABAAKg0iQACCCCAAAIIIIAAAggggIBpAgQATFsRxoMAAggggAACCCCAAAIIIIBAAAIEAAJApUkEEEAAAQQQQAABBBBAAAEETBMgAGDaijAeBBBAAAEEEEAAAQQQQAABBAIQIAAQACpNIoAAAggggAACCCCAAAIIIGCawP8HYNZeRSpe5SQAAAAASUVORK5CYII="/>
          <p:cNvSpPr>
            <a:spLocks noChangeAspect="1" noChangeArrowheads="1"/>
          </p:cNvSpPr>
          <p:nvPr/>
        </p:nvSpPr>
        <p:spPr bwMode="auto">
          <a:xfrm>
            <a:off x="7297146" y="3585117"/>
            <a:ext cx="2084166" cy="208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" name="AutoShape 8" descr="data:image/png;base64,iVBORw0KGgoAAAANSUhEUgAABAAAAAMACAYAAAC6uhUNAAAgAElEQVR4XuzdCXgVRbr/8TcrISQkYQcBMWyyCwiisojIAALqiOh/dNxGxg31CgrqdV/GBXAXt8F1ZnAU0HFBQUAUBFEUZFfZlH1PQkJIQkj+z9veMAFOcrq6zzk55/S3n2eeO3esqq76VGeeqd+pro4pLS0tFS4EEEAAAQQQQAABBBBAAAEEEIhqgRgCgKieXwaHAAIIIIAAAggggAACCCCAgCVAAMCD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sYCxft3SNG2ZVK0a60czt0pJQW5Unq4SEoPHzqmrRiJSUiSmNh4iatRW+LSGkq1Bm0lsVEHiU2sYXxfKiCAAAIIIIAAAgg4FyAAcG5HTQQQQMA7AqWlUrRnneT/NEsO7fpZSory3Y09JkbikmtJUtNuktz6HImtnuauPRE5sPozyVv2vut2gtVAUrPTJe30v1TYfMnBbNk3Z4IVqITqiolLkJi4RImJT5S4lLoSl9ZIEus0dxzQ5HzzuhT8+k2ouh+Q+yTUbSG1zrkjIG3RCAIIIIAAAuEuQAAQ7jNE/xBAAIGqFCgtlYPr51mL68MH9olIacB7o7sDEhu2ldRTL7NCAacXAYBTOR/1NKCpUUeqt+htBTQ6R3YuAgA7SpRBAAEEEECg6gQIAKrOnjsjgAACYS1QtH2V7F/8Dzl8YG9I+hkTX81abKZ0OF8kJsb4ngQAxmS2KuirG6ldL5VqJ3T0W54AwC8RBRBAAAEEEKhSAQKAKuXn5ggggED4CZSWFEvu95OlYOM3ov8+tFeMVGvUXmr2+IvEVksxujUBgBGXUWHdAZDcdpCktB9aaThDAGDESmEEEEAAAQRCLkAAEHJybogAAgiEr0BJYZ7sX/S6FG5bGZTt/nZHnlCnuaT3vMHobAACALu6DsvFxEpK+yFSQ0OACi4CAIe2VEMAAQQQQCBEAgQAIYLmNggggEC4C5QWF0r2V89L0a6fw6KrifVaS3qfm0VfDbBzEQDYUXJXRr/okHb6CKl2QiefDREAuPOlNgIIIIAAAsEWIAAItjDtI4AAAhEgEG6L/9/JYiTppB6SdtrVts4EIAAIzYOWUKuZZPS73WcwQwAQmjngLggggAACCDgVIABwKkc9BBBAIIoE8pb/xzrpX0pLwmpU+ut/zW5/lqRmPfz2iwDAL1FACuh5AKndLpfqmWcc1x4BQECIaQQBBBBAAIGgCRAABI2WhhFAAIHIECjcukxyvpkkpYcKwrLD8TUbSsbZoyW2enql/SMACN30JTZoKxln3XrczgwCgNDNAXdCAAEEEEDAiQABgBM16iCAAAJRIqBb/7O+fEYO7V4XxiOKkRptBkjKKcMIAMJklmKrp0nG2beJhjPlLwKAMJkguoEAAggggEAFAgQAPBoIIICAhwUOrpsnuT+84/pzf/rJvqQTu1v/ik9vbL0frp8QLM7aLAW/LpKC3xZLSWGuY+m4lDqScfbtot+kr+hiB4BjXuOKMXEJUvO0q6z5JgAw5qMCAggggAACVSZAAFBl9NwYAQQQqFqB0sNFkjVnghzau9FxR/R98Ootz7J+ndd/X9GlYUDej9Pk4NovHYYNMVKj3SBJ6fjHoAQACXVbSK1z7nDsEIiKJQezZd+cCXI4d6dxcxrAZPQdJfEZTSueg+JCKc7eIoVbfpSCTYvl8IF9rj71mNLpQqnRdpBxX4MR4CQ1O13STv9LwPpCQwgggAACCESrAAFAtM4s40IAAQT8COhC0Hr3v7jQkZX+yp/a9U9SPfNM2/Xzf5kjecs+cHTPhFonSsY5YyUmLtHn/dzsAPBCAFAeTQOZ/d++KQW/fuc4BKjRdqCkdKr8tQzbD4aIdQhl3rL3TaocKUsA4IiNSggggAACHhQgAPDgpDNkBBBAQAX2L/6nHFz3lTOMmFhJaT9EarQfalzf6RcHrG/Qn/FXqdaoIwHAMQJ2dgAci1ZSmCdZc8ZLcc424znUCoFedBMAOJoGKiGAAAIIIGAkQABgxEVhBBBAIDoESooO/L74y97qaECJ9VpJ+ln/U+Gv8ZU1ah08qK8e7PvV771jEqpLfPoJ1qK/WuPOEl+zQYV13CwgvbYDoAxx/7dvycENX/udB18F2AHgiI1KCCCAAAIIVKkAAUCV8nNzBBBAoGoEinb9LNnzJkrpoYPGHdCt/2mnj5BqjU8xrltWIf+nWZL741SR0pL/thETI7FJaZJQ+yRJatJFEht1kNjEGrbvQQBQ+RkAviDdmHEGgO1Hk4IIIIAAAgiEjQABQNhMBR1BAAEEQieg7+LnLnnv6AW4zdvrL/IZ/cYYLc6Pbbp4/3bJ/vJZ0dPk9Zvy1U44RRLqZFpfD3B6uVnMenUHQM7CSVLw27fG5NZXALpfKUnNTjOuW1EFN/MX6NcRAjYoGkIAAQQQQCDMBAgAwmxC6A4CCCAQCgE3W7/DdbHlZgEZTHO74UKwvwJwXAiTvVWyvnxG9L6mV2y1VMk4e7T1ycdAXW7mL1yfyUDZ0A4CCCCAAAKBEiAACJQk7SCAAAIRJKDv/xft+sW8xzGxktrlYklu1c+8bpBruFlABrNr4RgAHM7dJTkLXpFDWZscDd0aU7+xIjExjur7quRm/ggAAjYNNIQAAgggEOUCBABRPsEMDwEEEDhWoPRwkWTNHieH9v1mjOPvJH7jBgNYwc0CMoDdOK6pcAgA9Ff+Q3t/lcIdq+TQ7vVSnLPV0esf1uA0BDrlIkk+uX9A2dzMHwFAQKeCxhBAAAEEoliAACCKJ5ehIYAAAr4EQr3VPFSz4GYBGcw+hiIACGb/j207Pr2Jtf1fPz0YyMvN/BEABHImaAsBBBBAIJoFCACieXYZGwIIIOBD4HDebsn64kk5fGCvsU9caj3JOPt2iUvOMK4b7ApuFpDB7Fs0BQB6SGPNbn+WpGY9Ak7mZv4IAAI+HTSIAAIIIBClAgQAUTqxDAsBBBCoSKA4a5NkzX1aSgrzjJHiUutLrX63S2z1dOO6wa7gZgEZzL5FTQAQEysp7YdIjfZDg8LlZv4IAIIyJTSKAAIIIBCFAgQAUTipDAkBBBCoTIAAILTPR1QEADExUv2kM6xP/wXy4L/yM0EAENrnkrshgAACCHhTgADAm/POqBFAwMMCBAChnfxIDwBi4hKkRrshUqPtoKAt/nVGCABC+1xyNwQQQAABbwoQAHhz3hk1Agh4WIAAILSTH7kBQIzEZzSx3vlPqH1S0NEIAIJOzA0QQAABBBAQAgAeAgQQQMBjAofzsyTriwmi34I3veJq1JaMs2+TuJS6plWDXt7NAjKYnYu0ACAmobok1j9ZarQZIAl1mgeT5qi23cwfZwCEbJq4EQIIIIBAhAsQAET4BNJ9BBBAwFSAzwCairkrHykBgG71r9a4i6R0GCp62GOoLwKAUItzPwQQQAABLwoQAHhx1hkzAgh4W6C0VPbNflwO7dlg7BCTkCRpZ/xVqjXqaFw32BXcLCDtLtKDOQY3wUxA+xUTIwkZJ0rqqZeGZOt/Wd/dzB87AAL6BNAYAggggEAUCxAARPHkMjQEEECgIoHs+S9K4ZalxkAxsfHWwrB6817GdY+tkLf8Ayn49Vtru3lS5pmSWKeFq0Pm3CwgIz0AiK2WIhl9R0l8RlPRIOHghgVycN08OZy/z/E8WYf/dThParQZ6LgNk4pu5o8AwESasggggAACXhYgAPDy7DN2BBDwrEDesmlyYPUMR+Ov0XagpHQa5qjukUq6C2HOODm0e92R/ygmvpr1i3PSSadLUpOuov+/yeVmARlNAUCZWWlxoexf9IYUbF4iIqUmlEfNiR4CmNSsh6P6JpXczB8BgIk0ZRFAAAEEvCxAAODl2WfsCCDgWYGD6+dL7veTpbSk2NjAWiz3G+vq1/qiXb9IzvyJUlKU7/v+MbESn1pPEhu2k+qZPSU+vbHffrpZQEZjAKBgGgJkffnMUUGLX8hjClivfZw+Qqqd0Mm0qlF5N/NHAGBETWEEEEAAAQ8LEAB4ePIZOgIIeFegOHuLZH3xlJQU5hojxCalSUbfW20tyitqPO/HaXJgzUzbv0zHJiZLQt2Wkty6nyTWb+OzWTcLyGgNABSqaOcayf76ZSmtKGyx8QTE12wg6WfdKvoViGBdbuaPACBYs0K7CCCAAALRJkAAEG0zyngQQAABOwI+tuDbqfZ7mRip0W6QpHT8o/0q5Uoezt0pWXOflsMH9hrXTzrxNEk7YwQBwDEC5c8A8IWjuz3y135pO3Dx1UZiw/aS0ecWVzs/KptwAgDjPwcqIIAAAgggYCxAAGBMRgUEEEAgOgT0EL4Dqz5ztCjUX4L10Dnjz8WVlkrOt29IwcZFxvf1dwChmwVkNO8A0KfVTehS9rRb/l3/JNVb9A7KH4Cb+WMHQFCmhEYRQAABBKJQgAAgCieVISGAAAJ2BKzXAOY+IyUFOXaKH1cmsV4rSet5g+ivz3avAys/lryVn4iUltitcqScFTqcfZvEpdT1WdfNAjLaAwAFM33twhdyQq1mktHvduMDGu1Mtpv5IwCwI0wZBBBAAAEERAgAeAoQQAABDwvkfP2yFGz+wbGAvhtes8df/H4vXg8b1AXowbVfOjp4UDuoXwZI63l9hX11s4D0QgCgnwfcN2eCtRvA8RUTK6mdL7bOYgj05Wb+CAACPRu0hwACCCAQrQIEANE6s4wLAQQQsCHg9zR+G21ITKwk1Mm0Tuuv1rCdxFZPt2rpCfSH9myQgi1LpHDTD44OHCy7vX4S0DqJvvEpQQkA7AzTbZmYuASpedpVknRid59NuVmg+zsDoOyG+T/Pkdyl7znagVHWRnxaI8noN8Zo54cdOwIAO0qUQQABBBBAwJ0AAYA7P2ojgAACES+w/9s35eCGhcbv5Idy4IkN2krGWbdWegCdmwVkKMYSDgGA9VnAORPk0L5fnQ85JlZS2g+RGu2HOm/DR00388cOgIBOBY0hgAACCESxAAFAFE8uQ0MAAQTsCOhp/NlfPiPF+3fYKR7yMna/Q+9mARmKQYVDAKDjLPjtO9HQp/TwIcfD1sMfa/W7/chuD8cNlavoZv4IAAIxA7SBAAIIIOAFAQIAL8wyY0QAAQT8CBRs+v73RWFxYZhZxUj1zDOsrfP+LjcLSH9tB+Kfh0sAIKWlkvXVc1K0faWLYbn7FKSvG7uZPwIAF1NJVQQQQAABTwkQAHhquhksAgggULGAmxP6g+UaX7OhZJw92tYvzW4WkMHqf/l2wyYAEJHCrcsk55tJUnqowPHQHX8KsoI7upk/AgDH00hFBBBAAAGPCRAAeGzCGS4CCCBQoUBpqeR8+4YUbFwUFucBxCbVlPSeN4ie0G/ncrOAtNO+2zLhFADoLoDsBS9L4eYlLoYVI8ktz5LUUy910cZ/q7qZPwKAgEwBjSCAAAIIeECAAMADk8wQEUAAAdsCpaWy/7u35ODGhaKLxKq6dPGfdsYISazfxnYX3Cwgbd/ERcGwCgBE5NCe9ZI9f6KUFOQ6HpV+8UEPZ4xPP8FxG2UV3cwfAYBrfhpAAAEEEPCIAAGARyaaYSKAAAK2BUpLJffHaXLwlzlSWlJsu1qgCurW8rQzr5OE2icZNelmAWl0I4eFwy0A0GHkfj9Z8td+6WrHR/UWfaRmtz87VPlvNTfzRwDgmp8GEEAAAQQ8IkAA4JGJZpgIIICAqUDR9lWyf/E/RL8SEJIrJkaqNeogNU+72tE35t0sIEMxvnAMAA7n7pSsuU+7muPYpFRJ7zVSEuo0d8XoZv4IAFzRUxkBBBBAwEMCBAAemmyGigACCJgK6A6AA6umy8G1X0lJofOt4pXfN0biUupIapf/J9VO6GjaxSPl3SwgHd/UoGI4BgDa/UAc/pjUpKuk9bzeQOP4om7mjwDAFT2VEUAAAQQ8JEAA4KHJZqgIIICAY4HSUinctkLyf54lh/ZuDMjnAnVBrL8aJ7fub/3yLzExjrtnLWRXfyZ5y9531UYwK4drAFBSmCdZc8ZLcc42x8OPSUyW9J7XG53ZcOzN3MwfAYDjqaMiAggggIDHBAgAPDbhDBcBBBAIhEDx/h3Wd+QP7V4nxXm7pOTAPiktLfm/z8odc3hgTKzEJiRJTHw1iUutLwm1mkm1pqdKQkZT14v+QIyFNhBAAAEEEEAAAa8IEAB4ZaYZJwIIIIAAAggggAACCCCAgKcFCAA8Pf0MHgEEEEAAAQQQQAABBBBAwCsCBABemWnGiQACUSVQUlIiu3btktWrV8uaNWtkxYoVsm/fPtmwYYNs2bLlqLE2btxYMjMzpVatWtKhQwdp06aNtG3bVurVqyexsbFR5cJgEEAAAQQQQAABBCoWIADg6UAAAQQiRKC4uFjWrgmVEQAAACAASURBVF0rH330kfWv9evXu+p58+bN5bzzzpPzzz9fWrVqFZAw4KmnnpJx48a56lewKrdr105effVV0XFXdGVlZcmNN94oc+fODVY3jmu3a9eukpqaKvXr15fWrVtbc6H/t2HDhhIfH2/cj3Ceg4oGM3HiRBk2bJjPfzxt2jQZOXKksYNW0L+T7t27+61bFfPur1Njx46V0aNH+yvGP0cAAQQQQMBIgADAiIvCCCCAQOgFioqK5PPPP5dJkybJokWLgtKBvn37yk033SSnn366qyAgnBef4RoAVDShunNj8ODB8uc//1latGghMTa/khDOc0AAYP/PlwDAvhUlEUAAAQTsCxAA2LeiJAIIIBBSgdLSUlmwYIE88sgj8uOPP4bk3hdffLHceeed0qhRI0f3C+fFZ6QFAGUTkJKSIldddZXccMMNUrt2bb/zEs5zQADgd/qOFCAAsG9FSQQQQAAB+wIEAPatKIkAAgiETCAvL0+ef/55ee2110T/fSgvXSg/9thj0q1bN9u/Opf1L5wXn5EaAJTZ6lb28ePHW68HVHaF8xwQANj/SyYAsG9FSQQQQAAB+wIEAPatKIkAAgiEREAP93v44YdlypQpIbmfr5vo9nN9l19fDbC79VzbCefFZ6QHAOrbpUsXefbZZ6Vly5YVPhvhPAcEAPb/pAkA7FtREgEEEEDAvgABgH0rSiKAAAJBF9i9e7eMGTNGZsyYEfR7+buBhgC6C0HPBbB7hfPiMxoCAJ2HoUOHyoQJEyQtLc3ntITzHBAA2P1LEiEAsG9FSQQQQAAB+wIEAPatKIkAAggEVSCcFv9lA7Xzi3N5lHBefEZLAKDeGgBcdtllPndnhPMcEADY/68QAgD7VpREAAEEELAvQABg34qSCCCAQNAE9BN/+mv7E088EbR7OG1YD6C77777JDk52W8T4bz4jKYAoHfv3tbzop8OPPYK5zkgAPD7J3SkAAGAfStKIoAAAgjYFyAAsG9FSQQQQCBoArrlXz/DF+oD/+wMSE+h11+cL7jgAr/Fw3nxGU0BgE6EHhCpnwkkAKj4sfzoo49ED0/0d2VlZcmNN94oc+fO9Vc0ZP+cACBk1NwIAQQQ8JQAAYCnppvBIoBAOArooX+jR4+W2bNnh2P3rD6deeaZ8sILL0jDhg0r7SMBQOim8LrrrpN77rlHEhISjrppOM9BRToTJ06UYcOG+fzH06ZNk5EjRzqCJQBwxEYlBBBAAIEoFiAAiOLJZWgIIBD+AqWlpfKvf/1Lbr/9dled1V/pL774Yhk+fLg0b95cUlNTrffDDx06JNu3b5eZM2fK5MmTZc2aNY7vowvLSy+9lADAsWBgK+oXGl588UXJyMggAKiAlgAgsM8crSGAAAIIRL4AAUDkzyEjQACBCBbYuXOn3HzzzTJv3jzHozj33HPl/vvvlxNPPLHSNvLz8+Xll1+2Fo1OXjWo7L3zshu7+fXZ7mLNMZSNim62gl9xxRXy0EMPSVJSUoV30kBmz549snTpUnnnnXdk1qxZNnrlu4idVxpMGw/Fr+3h2Kdgz7vpmCmPAAIIIIBAsAQIAIIlS7sIIICADYHp06fLNddcY6Ok7yJ6QJ9uA9cdAHYuPWzwvffesw71cxICvPvuu9KnT58Kb0UAUHkAUB6uqKjICmQeffRRO1N3XJnMzEyZNGmStG3b1lF9X5UIAMzPALAT/ARsgmgIAQQQQAABlwIEAC4BqY4AAgg4FdAFoP5irIs4J9fAgQNl/PjxUrduXaPqbr44UNF752UdIACwHwCoWU5OjowaNUo+/fRTozksKxzoXRMEAAQAjh5EKiGAAAIIRIwAAUDETBUdRQCBaBPYsmWL3HDDDbJ48WLjoenn31555RXp0aOHcV2toOcC6FcHFixYUGn99PR06dWrl/Wv008/XZo1a3bcoXPlGyAAMAsA1O65555ztAuAHQD+H327AQmvAPi3pAQCCCCAQHQIEABExzwyCgQQiECBr776Si655BJHPR8xYoS1jT8xMdFRfT18UAOEBx544Kj6eoCgLvb1gLlOnTpJvXr1JDY21vY9CADMAwCnv7pzBoD/x5IAwL8RJRBAAAEEvCVAAOCt+Wa0CCAQRgK6ANfD+5xcb731lgwYMMBJ1SN1li9fbv3yrN9J79mzp7Ru3Vpq1qxpfT3A6UUAYBYAaBDz5JNPyoQJE4zJ9VDGl156SWrXrm1ct6IKTsMIbc/uYtu0s6HoEzsATGeF8ggggAACkSpAABCpM0e/EUAgogUKCwutxf+bb75pPI5g/PJr3IkKKrgJAALVB1/t2F2chnohuHnzZusb9999953x8PUAyAcffFCqVatmXJcA4GiBUM97wCaMhhBAAAEEEDAUIAAwBKM4AgggEAgBPfxNF36zZ882bm7IkCGiC239tT7cLgIA+zsAdu3aJQ8//LBMmTLF0TROnDhRhg0b5qguAUDgAoBATkAw5jSQ/aMtBBBAAIHIFyAAiPw5ZAQIIBCBAjt27JAbb7xRFi5caNx7fyfxGzcYwAoEABUHAAcOHJBt27bJihUrZNGiRdaW+ezsbEf6Xbp0sT4h2LRpU0f1CQAIAAL64NAYAggggEDECBAARMxU0VEEEIgmgfXr18u1114rq1atMh7W2LFjZfTo0cb1QlHBywFAKHzL7qE7B/QgSDfnNfjqbyjetzd1CkWf3LwCYDqeysqzAyCQmrSFAAIIIOBLgACA5wIBBBCoAoHVq1dbC7gNGzYY310/G3fxxRcb1wtFBQKA4CsPHDhQxo8fL3Xr1g34zUKx2DbtdCj6RABgOiuURwABBBCIVAECgEidOfqNAAIRLaCHvp133nmOxhDOvxISADiaUtuVdOv/s88+Ky1btrRdx6RgKBbbJv3RsqHoEwGA6axQHgEEEEAgUgUIACJ15ug3AghEtAABQGinLxRfAQj2iJo3b259MrBHjx5Bu1UoFtumnQ9FnwgATGeF8ggggAACkSpAABCpM0e/EUAgogUIAEI7fZEeAJx11lnyyCOPSIsWLYIKF4rFtukAQtEnAgDTWaE8AggggECkChAAROrM0W8EEIhoAQKA0E5fpAYA6enpMmrUKLn88sslOTk56GihWGybDiIUfSIAMJ0VyiOAAAIIRKoAAUCkzhz9RgCBiBZYt26d/PWvf5U1a9YYj2PcuHFyxRVXGNcLRQXOAAiMcv/+/WXYsGHSr18/SU1NDUyjNloJxWLbRjeOKhKKPhEAmM4K5RFAAAEEIlWAACBSZ45+I4BARAvwGcDQTl+k7AA488wz5YYbbpCePXtKUlJSaJFCdOCe6aAIAEzFKI8AAggggEDFAgQAPB0IIIBAFQjs3bvXWujNmzfP+O7XXXed3HPPPZKQkGBcN9gV3OwAsLtID+YYwuWX4MaNG1s7REK19b/MNBSLbdP5C0WfwmXew/kLH6bzRnkEEEAAgfAUIAAIz3mhVwggEOUCeXl5ctddd8mUKVOMRzp8+HB57LHHJCUlxbhu+QqHDx+2PilXUFAgesjcKaec4vo9cy8HAPpaxkMPPWT9cr9//375/vvv5e9//7vMnTvX8TzpvDz66KOSmZnpuA2TiqFYbJv0R8uGok9uAoDy8246NsojgAACCCAQagECgFCLcz8EEEBARHTx/cQTT8hzzz1n7HHGGWfIiy++KA0aNDCuW77Cvn375KabbpIvvvjC+o81UOjVq5cMHTrU2oJet25diYmJMboHAcDvAUDZpeHKCy+8IBMmTDByLF944MCBMn78eGs+gn2FYrFtOoZQ9IkAwHRWKI8AAgggEKkCBACROnP0GwEEIl7g7bfflrFjxxqPQxfqkydPlu7duxvXLV9h/vz5cvXVV4vuRvB1denSRc455xzp27evtG/f3tYrBwQARwcA6pqfny/33Xef/POf/3Q8XxrKaIiQlpbmuA07FUOx2LbTj/JlQtEnAgDTWaE8AggggECkChAAROrM0W8EEIh4gR9++EEuueSSChfglQ3wgQceED0LwPQX+rI2i4uLrV+V9RUAO5d+jk5Ppj///PNFdyBU9Ek6AoDjAwD1Xb16tTVfa9eutcPts4ye+3D99ddLfHy84zb8VQzFYttfH47956HoEwGA6axQHgEEEEAgUgUIACJ15ug3AghEvMCxW/BNBtS7d295/vnnpX79+ibVjpR1uiBt06aN9V57ixYtfN6XAMB3AFBaWiqTJk2Se++919F8aSXd+aGvE+grAcG6QrHYNu17KPpEAGA6K5RHAAEEEIhUAQKASJ05+o0AAhEvoOcAPPnkk6KLZieXbgm/7LLLjHcB6JZ0PazuzTffNL6tvwMICQB8BwAKvX37duvMhQULFhi7l1XQzwRqCNCwYUPHbVRWMRSLbdOOh6JPBACms0J5BBBAAIFIFSAAiNSZo98IIBAVAkuXLpWrrrpKdu7caTwe/VTcM888I7ootPsqgG79f/nll+WRRx4xvp9WGDdunOip5xVdBAAVBwC6C+Bf//qX3H777Y7syyo5DX7s3DQUi207/ShfJhR9IgAwnRXKI4AAAghEqgABQKTOHP1GAIGoENBf4/VzgO+++66j8ei7+XoewIUXXiiJiYmVtqH30sW/fkGgooP/KmugZcuW1jb21q1bEwD4ELDzObg9e/bIbbfdJjNnznQ031pJD3/U78U3adLEcRsVVQzFYtu006HoEwGA6axQHgEEEEAgUgUIACJ15ug3AghEjYC/0/jtDLRHjx7W6wBln+8rOyhOP0O3efNm+fLLL60vB6xZs8ZOcz7LjBgxwjrNvrKgwc0OAMcdM6job5EeioXgjBkzrFcBnIQwZUN1ewgkAcDRAqGYd4PHlKIIIIAAAggETYAAIGi0NIwAAgjYE9BFur6T//rrr9urUAWl9LBBPTOgc+fOld6dAKDiVwDK4HJzc+Xuu++W9957z/FMtmvXTl599VVp3ry54zZ8VQzFr+2mHQ5FnwgATGeF8ggggAACkSpAABCpM0e/EUAgqgT083D/8z//I0uWLAnLcd1www3Wqwr+XjMgAPAfAOgEL1q0yPosoJOzH8oekP/93/+VkSNHSlxcXMCemVAstk07G4o+EQCYzgrlEUAAAQQiVYAAIFJnjn4jgEDUCfznP/+xDohzszU8GChdunSxTp7PzMz02zwBgL0AoKioSB577DF56aWX/JpWVMDOmQymjYdisR2OfSIAMJ0VyiOAAAIIRKoAAUCkzhz9RgCBqBNwe0J/MED02/N66vwFF1xgq3kCAHsBgGIuW7ZMrrnmGtmyZYstW1+FdNfImDFjpOzMB8cN/V9FAoC5xoT+zpUwbpAKCCCAAAIIBFGAACCIuDSNAAIImAroSf16HoC+bx8O1z333CPXX3+97QUmAYD9AEADn/Hjx8uzzz7reKr1U5CvvfaadOrUyXEb5SsSABAABORBohEEEEAAgbAVIAAI26mhYwgg4FUBDQF0e/jf//73KiXQd8x18e/vvf/ynSQAsB8AqNv69evl2muvlVWrVjmea7vnM9i5AQEAAYCd54QyCCCAAAKRK0AAELlzR88RQCCKBfTLAPp+uH7vPdRnAui2f13869Zm063lBABmAUBpaalMmjRJ7r33XsdPs90vNNi5AQEAAYCd54QyCCCAAAKRK0AAELlzR88RQCDKBXRxuGDBAnnkkUfkxx9/DMloTznlFHn44Yfl1FNPlZiYGON7EgCYBQAKvH37drnpppusuXZ6Beo9dAIAAgCnzyD1EEAAAQQiQ4AAIDLmiV4igICHBfSVAP1m/FtvvSVr1qwJioS+S/7Xv/5VLr/8cklOTnZ8DwIA8wBAsd0svLW+7tp44403pFevXo7nzm0/PvroI+nevbur+/uq7MbGbp/4CkDAp40GEUAAAQTCVIAAIEwnhm4hgAACxwrooXFLliyRDz/8UGbOnOnq9Piytvv37y/Dhg2Tfv36SWpqqmt0AgBnAUBOTo6MGjVKPv30U8dzcPHFF8vf/vY3V/MYisW26QBD0ScCANNZoTwCCCCAQKQKEABE6szRbwQQ8LRASUmJ7Nq1S9auXSurV6+2/rVz507Zu3evrFix4jibDh06SO3ataVZs2Zy8sknS5cuXaRVq1aSlJTkaUcGjwACCCCAAAIIeEmAAMBLs81YEUAAAQQQQAABBBBAAAEEPCtAAODZqWfgCCCAAAIIIIAAAggggAACXhIgAPDSbDNWBBBAIAACJaWlsi17vyzbvF1Wbdslv+zaIwcKiyQ7v0AOHT581B0S4uIkPTlJalRLlFb16ki7RvWkU5OG0ii9psQ6+MpAALpPEx4RKNUvLGTvly9/3ijf/7ZFtufk+nxG06onSWJ8nPWMNq9bS2omJUmr+nWkUXqqNM5Ik5rVk8T8exiRj5xbUCi/7NwjSzZtky1ZObJ+9z7r7zvrwEHR/w449tKvhqRXT5L4uFjJSK4umXVrWY76N6+O1eLjIx+FESCAAAJRIEAAEAWTyBAQQACBYAsUHy6RVdt2ygdLV8niX7dKYXGxq1vqYqBbsxPkwi7tpf0J9QkDXGkGv7Iu937ctE2++mWjXNu7uyQnJhjddE9evtzyzseyKzfPqN79Q/tJr5bNjOpo4Q2798mTs762FrD6OU2n1+mZTeX+8/pJfGys0yYqrDd/7a/y4MdzHLV7VutMuWdwX0d1K6qkSht375NpS1bKN+s3yf6CwoC1r+GABirDu3aQs09ubvz8+OrImu275c73Z1jho+kVDD/TPlAeAQQQqCoBAoCqkue+CCCAQAQI6EL/wx/XyJTvV0hW/sGg9Lheaor8pWdXa2HAroCgEDtuVBeFGvxM/OIbWbtrr7RvVF8evXCA8QIuVAGA9nfqDyvk9a9/OG43ihOEi7q2l+v7nOakqt864RIA6K/5i3/dIi99+a31S3+wLw2PLunWUdTWza4AAoBgzxTtI4BAtAoQAETrzDIuBBBAwIWALqRmr14nL365SHQrcCiulvVqy52DzpITa6eH4nbcoxKBYxf+ZUXDPQD44qf1Mn7m/IAs/nXMt/+hlwxs3yooz0o4BAC6U2L8zHlWuBPqS18LuHtwX9G/eycXAYATNeoggAACIgQAPAUIIIAAAkcJ6NbfCTPnyzcbNrnaPu2EVd/Dvq1/T+nV6iRPvnftxCyQdcoW/vprsK/t8+EcAOg76ndMmyHZAdqpor9UPz5soLRtWC+QxEfaqsoAQH/1n/rDSnlr4RLXr/O4wdEdALcP6CV9W2caN0MAYExGBQQQQMASIADgQUAAAQQQOCKgh/s99MkXsq4KfhEs64QeHDiybw8Z3PFkQoAQPZv+Fv5l3QjnAGDS/MXy78XLAyZWN7WGPPv/hoi+ohKMq6oCgPyiQ/LM7AUy9+cNIQ/4fDnq3/uYAb2sV4BMLgIAEy3KIoAAAv8VIADgaUAAAQQQsAT0lPQ7p82Qrdn7q1zE6aKgyjseYR3Qhb+GPbogtHNgXrgGAPqaypipnwU0uGrTsJ48fuEA6+sAwbiqIgDIKyyyDh5cumlbMIbkuM2aSdXk4Qv6S7tG9W23QQBgm4qCCCCAwFECBAA8EAgggAACYbX4L5sOJ4sCptK+wG97s2XczHm2Fv5lrYZrAKDhhW7/D+R5Fb1bnST3Djk7aLtQQh0A6C//T34+3/qSQzheehaAvnKhn2W0cxEA2FGiDAIIIHC8AAEATwUCCCDgcQH9xJ8uBPUAtXC7OjZuIA+d319SgvQrbLiNN5T9+ceipdY74CZXuAYAbhbTFY3/zz06y1VndDHhMSrrps+mn7HTnR7/+GaJvP3NUqM+hrrwlWd0kct7dLZ1WwIAW0wUQgABBI4TIADgoUAAAQQ8LvD+klXy0lffhsX7wMdOhX4//Oozusqlp3Xy+CwFfvjRFAA4GYuKnlQnQ277Qy9pUbe2xMfFWsi6i0C3yutrKHVSkgMP/38thjIAmPfLRnnss68C9nWEYKHouQsThp8rJ6TX9HsLAgC/RBRAAAEEfAoQAPBgIIAAAh4W0EP/xk6bITtycsNWoXZKsrUoaJKRFrZ9jMSOOVk0O90BEGyfl7/61jrV3uTSV0zGDx8kzes6+wydyb18lQ1VALDvwEG5fcqnsmlfttsuh6T+/+vWUUb06ub3XgQAfokogAACCBAA8AwggAACCPxXQLcF/33ed/Le9ytcseiv9LpV/6Ku7a1PptWsnmS9N11YXCxbsnLkk2U/yZyf1ou+g+z0srsocNq+F+tFUwDwyPS58uXPG4ymseuJJ8hD558j+im6qrhCFQA4mWdfHg3TUmVAu5aiZyPUr5lyxE3/znfuzxPdZTBz1VrrPBE3V5Na6fL0xedKenL1SpshAHCjTF0EEPCyADsAvDz7jB0BBDwtoKf96y+Du3MPOHZonJEmdw/uK3qAV2XXgcIieXr2AusAstJSjR7MLpOtwWYte7e0k4VhuO4AcBIAmL5HH+gnJRQBQCD+xnUhPrp/T+mR2URiYzTaq/gqKS2Vz1evlZe+/Fb0b97JFR8ba5370f2kxgQATgCpgwACCPgRIADgEUEAAQQ8KjDlhxXyylffOR59hxMayIPnnyO6ldrOpYcNvrnwB3n3+xWOQoDb/9BLBrZvZedWlZbRnQgrt+6Uxb9ukVXbdsreA/mSdeCg6OKl/KUHD1ZPTBD95VO3iXdu2tD6TJndU8pdd9RPA9pfHcf7S1bKiq07JedggVVD+5dZt5YM6XiytWir6BduAoBMuWdw32BPU4XthyIAcPs33qJebWuXRL3UFCOn5Vt2yAMfzZb9BYVG9bSw/t2dd0ob+cuZpxIAGOtRAQEEEPAvQADg34gSCCCAQNQJ6Lbde/4zy/H3wPWQLv1kly6OTS43Xxxws2Vb7ztv7UZ557tl8uvebEcBRNk49WA4XVwP7dTGcRigIcT/vj9TVm7baZuv/C/We/Py5W+fzhVdaFV2JScmWKFJy3p15IkZX9m+l5OCNaolyuMXDpQ2DeseV31PXr7c8s7Hsis3z6jp+4f2k14tmx1Vx8mv/SY31cXuc38aGtQDALU/wQ4A9CDDsVM/sz7z6ORy+jdedq/PVv4iT8362uffmr42lF49SZrUSpM2DevJyQ3qioYNtWpUt/1KBq8AOJlV6iCAAAIiBAA8BQgggIAHBTbuybK2/5f9amxCoFt07xjUR/q2zjSpdqTs5qwc6966iK3s0u3G+oqBbgXWRaAuEEzf19ZfyWetXid6SFwgvxGv/dZT4v/QrqVc26ub6OLX5HITAOgi+r4PZ8u6XXtt3VL7OfzU9jL522W2yjstRABgJhfsAGDF1h1y1/szpeBQsVnHRCQpIV4ePr+/dG7ayLhuWQUNIO56f4bszTsoLevXtl4T0sX+SXVqSXpykt/XCfzdmADAnxD/HAEEEPAtQADAk4EAAgh4UGDGyl9kwufzHY1cFwWPXNDfeDFedjPdaP/0rK/l0xU/H3V/Xdy3blDHWux3a9ZYGqXXdLVI0C8cPPrpl/LTjt2Oxmm3kp5PMGZAb+lisFhyGgDcObCPjJs5T774ab3d7lmLuEHtW1kWwbwIAMx0gx0AOHnFo2wEPVs2s16P0LAvXC8CgHCdGfqFAALhLkAAEO4zRP8QQACBIAjogXzTl//kqOWRfXvIHzu3c1S3rNJ3G7fI07O/Fj1UTk8V13frM2pUt74eEIjr+1+3yOMz5kl2/sFANOe3Df2V/S89u8pFXTvYGoPTAEBfg6hoW7WvTupW6zEDekn1hAR58OM5fsfhpgABgJleMAMAfcVHd4n88NtWs06JWIv++8/rJ6dnNjWuG8oKBACh1OZeCCAQTQIEANE0m4wFAQQQsCFw8NAhufuDz/2+P+6rqcoWeTZuHZIiX6/7TcbPnOf4FHKnnTQJAZwEAPqpxez8AqPvubeqX0fGXTTIOuuBAMDezEbDGQD7DuTLLf/+RHY4+CSfvnbz1MXnSq0ayfbAqqgUAUAVwXNbBBCIeAECgIifQgaAAAIImAm4WRzY/Ua3WY8CV1pP9b/3P7McnT4eiF5oCHDXoD7WrobKLicBgJP+Xdenuwzv2sHVgXN278sOALtSv5cL5g4AN4tj/eVfdwCE8/Z/9XMzxqr+BKTZk0JpBBBAILACBACB9aQ1BBBAIOwFtmbtl1HvTRcNAkwvNyfxm97LtPy+AwetwwU37cs2rRrQ8voL6riLBlb66bRQBADlf8l1s9i0i0MAYFcq+AGAm/n+c4/OctUZXcwGUwWlCQCqAJ1bIoBAVAgQAETFNDIIBBBAwL5ANP4PZz1Y8O/zvpP3vl9hHyKIJYd2PFluOefMCs8DCEUA8P+6dZQRvbpZo3SzILTLRABgVyr4AcAHS1fJxLmLzDr0f6XvHtzX9hc+gvlJRl+fgCw/oGj87zFHE0YlBBBAwFCAAMAQjOIIIIBApAv8uHm73P3BTCksPmw8lHD9dXD97n1yx7QZjg7903e+Lz2tk/X1gbTqSZaJLtCXbdkuU39YaZ2VUFqqEYP9Kz25ujwxbKA0r1vLZ6VgBwD6ZYIJw88V/ZY7AYD9edOS0XAGgJsvAPhbeJfXJAAwe7YojQACCISDAAFAOMwCfUAAAQRCKODm1+Arz+gil/foHMLe+r+VLs2fm71APjb8qoGekK+/1Ot78voJQl+Xtq1fS9BfUw8dNgtMyv8Cf2zbgQgA9Bf3P3XrKEM6tZGUaomiJ7+v3rZL/vPjaqldI1lu7nfGkR0Ibubc/wz8XoIdAHalfi/nZk78vcP+5sIl8s9FS806JCLJiQny+LCB0rZhPVt1CQBsMVEIAQQQCCsBAoCwmg46gwACCARfwM3CIxwDAD3LYPR7n8qWrBwjvP5tW8ht/XtJfFzl3zp3+npBi3q1ZfxFgyQ1qdpx/XIbANRMqiYPX9Df+nyi08vJr8T62cZHLxxgsFJbawAAIABJREFULRRNrj15+XLLOx/Lrtw8k2pi99doJwtRf4too446KOzm79Bf3514+AtxfA3R6X3scPmbe14BsKNIGQQQQOB4AQIAngoEEEDAYwJuFh7hGADM+2WjPDx9rtE2fV1Ajx8+SJrXrW1r9rdm77cOGNyde8BWeX+LKTcBgO5cGN2/pwxq38p2X3wVJADIlHsG93Vl6Kaym79DAgC+AuDm2aMuAgh4W4AAwNvzz+gRQMCDAm4WHuEYALz81bfWu/oml+nXDIpLSuTBj+bINxs2mdxGRvbtIX/s3O64Om4CgFb168i4iwZZ2/7dXAQA0RsAOH0FoFp8nPztjwPklCYNbT1a7ACwxUQhBBBAIKwECADCajroDAIIIBB8gdXbd8md02ZYB92ZXhd1bS/X9znNtFrQyut77/d9OFt++G2r0T2cHGboZMF8TpsWcuegPgENAAI1B07GwysARo9ZpYXdBHH+nl8nc1vWWX9b78sPigAgcM8DLSGAAAKhEiAACJU090EAAQTCRCCa3p3Nzj8oo977VDbvyw4T3aO70bFxA/nbH/8g1ROOfmfe6Q6A+NhYeej8/tL9pMaux+tkkUgA4Jr9SANuAgB/O3HcfAbw9j/0koE2Xy8hAAjc80BLCCCAQKgECABCJc19EEAAgTAR0IPY/uffnxi9z17WddOt88EestPD5YLdr7L2m9RKl6cvPlf0s4DlL6cBQK0ayfL0xYPlhIzfP+/n5iIAiNxXAPwFAG7CBX+7C8o/cwQAbv4CqYsAAghUjQABQNW4c1cEEECgygRyCwplzNTPZN2uvcZ9qOxke5PG9J36xz/7SgoPFYseaHZaZhNH77T/snOP3DFthuiYwvGq6JvyTgOAQPmrFQFA9AYAbnb5nJ7ZVO4/r5/obhN/FwGAPyH+OQIIIBB+AgQA4Tcn9AgBBBAIqoDTA+20U4H6BVpP07/13U9k5/7fPwunJ9s3Sk+V/m1ayNknN5eG6TWPfMO+Mgw3C52gIv9f4xV5OQ0AArkDgwDAXQCg50/kHCyQjbuzZO2uPfLr3mzr/x4qLpF7h5wtbRrWrfQRc/Mrvb8dAPppzFv+/YnsyMk1fszr10yRZy4ZInVTa/itSwDgl4gCCCCAQNgJEACE3ZTQIQQQQCD4Ak5Ozi9bqN87uK/0bnWSq05+vnqtjJ85v8JP9+ln+nSxe3ab5tKlaSOpFh/v837hHgDUqJYoj1848LjFoNMAwN/n30wmhQDAfwCg87Qn74Bs3JMluttkS1aOrN+1V/YeOCiHDh/2yV3RnB9b2E0AcPfgvtK3dWaF0+30cExtUH/51x0AuhMgUJeToMDfYYRu/vYD+XcUKCPaQQABBEIlQAAQKmnugwACCISRwML1v8n9H82pcAFeWVfP7dBaRvXvaesXel/tFB8ukYc++UK0D3au2JgYyaxbS/S+/U5uLrrAKrvC/QyAQAcAFX1VwI7jsWUIACoPAJw+W3YPanRzUJ+/xbHOtZP5LXtGerZsJvcM7mvrNQA7zx4BgB0lyiCAAAKhESAACI0zd0EAAQTCSuDYLfgmndOtwROGnysnpDs7iG7ppm1y74ezpOBQscltJTkxQR4fNlDaNqx3pJ6brc5GN3dYONABgL+t3ybddLJA9NJXANyclWHnJH2nu3B8/R34mvcVW3fIXe/PNP4707aSEuLl4fP7S+emjUweqQrLEgAEhJFGEEAAgYAIEAAEhJFGEEAAgcgS0HMA9H+Uf732V0cdv/jUDvLX3t2NdwHkFRbJfR/OkuVbdhjf19cBeAcPHZK7P/jcuD2Tk86NO2qjgtNXAAgAfOM6WWD62wbuZhv94I4ny6hzzqzwSXDTtt1zOPRvbezUz6xXF5xcGvBp4NYwLdVJ9aPqOJkff7sceAXA9bTQAAIIeFSAAMCjE8+wEUAAgW82bJIHP5ojGgaYXglxcTK6f085p20L2yGAbv1/ctZ8mbV6nentrPIXdW0v1/c57bi6T89eINOX/2TUpslJ50YN2ywcDgHAjJW/yITP59vs8e/FvLQDQMfr9Ff6xhlp8tTF51qHZvq61u/eK2OmfCb7HXy9oqJPS/q6z5QfVsgrX31nNMflC2vo9tD554h+zcLJpc/5+0tWynvfrxD99yYXAYCJFmURQAAB+wIEAPatKIkAAghElYDbXwj13fxLunWUP/c4pcJD+srADhQWiS7Uv/plo6NzB3RL8mMXDpAOJzQ4bg7m/bJRHp4+16hdPWRw/PBB0rxu7SqZ03AIAJwcQtemYT15/MIBR53DYAfQ6fv0/haBZfd28guzvx0A2raTZ6usT/3btpDb+veS+LijP6enQdi4mfPki5/W26E7roxJeLU1e7/cPuVT0Vd+nF6pSdWs4E3Ho3/zdi59Neffi5eLhkymC/+y9v3NvZsdAHbG4LSMnefKadvUQwABBAIhQAAQCEXaQAABBCJUwN9p/HaGlZFcXYZ0PFnOPjlTGqbVPLLg0f/hv3HPPpm9ep3M+Wm944WA9kHfRX7kgv4+gwani5yKFmi+xrxq20659z+zpKS0VKonJkhcbKw0r1vLOpcgpVo1aVW/jsTFxoh+Qq1+zVRroZSenFThgilSAwD9Jfi5Pw2VOim+f9mu6HmJ1ABga9Z+GfXedNEFremln7Yc0K6lXHl6F6mTWsMKqDbs3id/n79Yfvhtq2lzR8qbvAZSKiJ/n/ed9Qu820v/zvuenGmNSf/O9dnXS++x/2CB9bWEr9f+Jl/8vF62ZecaBXK++kYA4HbGqI8AAgj4FiAA4MlAAAEEPCygC1E9kG/Z5u1hq+Dvs2S6AHl61tfy6YqfjcagC7ShHU+W6/p0r3AHg7b97YZNMm7GPOPt2unJ1eWJYQOtoODYK1IDALufuDt2vJEaALh5V9/oYbRZuLKdMBU1sWN/nnUWwLbs/TbvEh7FCADCYx7oBQIIRJ8AAUD0zSkjQgABBIwEyn7ddvI+stGNHBY+tVljefC8fpW+ZuDmxHP9VXv4qe2lZ4tm1i+1uslZF+jLtmyXqT+stA4Y1F9vTa/KDkoMhwDgx83b5e4PZkphse/v2Vc0Xv0Kwx2D+lhfgdAF8pasHOuX3335B+XGs07zOU+RGgCoQSB2yZg+OxWVr2wnTGX30HM3nvx8vqPzPgLVd9N2CABMxSiPAAII2BMgALDnRCkEEEAgqgUmf7tM3lj4g6OFbjBh9F19ffe/dYO6ld5GDzJ8ZtYCmbHql2B2x3bbTWulW59KrFWjus864RAA6Onwd0ybIfq5u0BclZ0PEMkBQM7BArlz2gxZu2tvIJgct6E7VsYM6CV/aNvSuA23B3Aa3zAAFQgAAoBIEwgggIAPAQIAHgsEEEAAAQnHBYIueK4+o6tcelonWzO0PSfXWqjpmQBVeekXEh44r5+cdlKTCrsRDgFAdv5BGfXep7J5X3ZAuCo7HyCSAwDFmfvzBnnis6+q9Bd0OzthKptIN5/gDMgDYrORavHxoucc6Fc/Kjt0kEMAbYJSDAEEEDhGgACARwIBBBBAwBIItwWCySF9ZVOoJ6uPnzlfDh0229YeqEdAQ4srT+8sl/XoXOnnEcMhANBdE/oZSP0cZCCutOpJ1q6Hk+pkHNdcpAcAVR2Q1U5JtmybZKS5mqpwCckqGkTLerXlzkFnyYm10/2OkwDALxEFEEAAAZ8CBAA8GAgggAACRwQ0BHjw4zmydNO2KlU5p00LGdX/TL+fFzy2k/qm/r8WLZW3vllaJa8z2A0twiEAUDv9TNuEz+cHZK71VPjHhw0UPSPg2CvSAwAdT1b+QSswWbltZ0C87Dair8E8fEF/adeovt0qlZbblZsn9304W9ZV8SsN5Tvp5FODBAABeRxoBAEEPChAAODBSWfICCCAQGUCujh9ZvYCa9uzk8Pv3OjqL+jnd2pjfXf82O+n221XP9U3+dsf5e1vllqf7QvFZX3yrW1LufWcM231O1wCgH0HDlrfid8UoNcAKnpvOxoCAH2O9Bf0uz/4PGBe/p5N/ZLE/UPPlg4nNPBX1OifV+XfePmO6hb/ge1byXW9u4t+YcLkIgAw0aIsAggg8F8BAgCeBgQQQACB4wR02Tx79Tp58ctFATskzh+z/gp4W/+ecmbLZpVun/fXjv5z7f9nK36WiXMXWSfVB/PSd/6vOqOLDD+1Q6XvLJfvQ7gEANqnQL42MbJvD/lj53bHcUdLAKAD069lTJg533p1IpgB2ckN6sr/nnuWNEqvGZTHV/9GFqz9VZ6c9XXI/sbLBqIL/x6ZTa1PcOrXJJxcBABO1KiDAAIIiBAA8BQggAACCFQocKCwSN76Zom1VVwXrcG4dAH9h3Yt5dpe3Yx/BfTXn5378+S5LxbKdxu3BGWxpu8sjxnQWzLr1vLXlaP+eTgFALoQfOfbZfLmwh9c75j4c4/OVhhy7BVNAYCOTXeW6Kf1Js1fbL0aEMhLD8H7U/eOVqCk/z7YlwZkH/64RqZ8vyLgYzm27/qaSP+2La2xNaiZ4mpoBACu+KiMAAIeFiAA8PDkM3QEEEDAroAegqa/eH7442pZtW1XQA7Za5iWKoPat5bBHVuLHiAXrEsXuBt375N/L14uC9b95npHgAYW3U9qbC1i9L3sGAcdD6cAQLuvRj/8ukWenbPQ2ubu9DqrdabcM7hv1AcAZQMs+7vQZ2vtzj2uApQ6KckypOPJ1g4K0+3wTuerfD0NNVZu3SnvL1kpi3/d6vrvpKztlGqJckqThtbfetcTT7D1ioyd8RAA2FGiDAIIIHC8AAEATwUCCCCAgJGALhS2Ze8X/R/geiCaLnz0V9CDRYesLwkce+kCoHpiguiCv3nd2tKtWWNpf0J90V8DQ31p33/bmy1Lftsqa3bslrW79kjBoWLJOnDwuMWbLvTTk5MkMT5OdDt2xxMaSKcmDa0t2ZV9nizUYwrk/cp8Zq9ZZx0EufdA/nE2et5BevUkayGnJ/6fkJ4m7RrVkzYN60nd1BpRa+PPWX9J14P11G3trr2yfvc+KTxULNkHC47bfaKBV0pSovVcndKkkZx64glSJ7WGozDJX7+c/HMNhPbkHpBV23Zagd/63XutYKio+LDkHCw4rsmyv5W42FhpXreWNM5Is/5eTm5YN6jhnpOxUQcBBBDwugABgNefAMaPAAIIRKHA/v37JSsrS5o2bSq6YOVCAAEEEEAAAQQQ4AwAngEEEEAAgSgQyMnJkaVLl8rChQtl7ty5smLFCrnsssvkkUcekerVq0fBCBkCAggggAACCCDgXoAdAO4NaQEBBBBAIMQCxcXFsmHDBpk1a5ZMnz5dlixZclwP+vbtKy+++KJkZGSEuHfcDgEEEEAAAQQQCE8BAoDwnBd6hQACCCBwjIB+cm3Lli0yZcoUmTx5svXvK7vatWsnr776qjRv3hxLBBBAAAEEEEAAAeEVAB4CBBBAAIEwFygpKbG29D/77LPy6aefGvX2o48+ku7duxvVoTACCCCAAAIIIBCtAuwAiNaZZVwIIIBAFAjs3btXxo8fL2+++aaj0UycOFGGDRvmqC6VEEAAAQQQQACBaBMgAIi2GWU8CCCAQJQIrF+/XkaNGiXfffed4xGNHTtWRo8e7bg+FRFAAAEEEEAAgWgSIACIptlkLAgggECUCOzevVvGjBkjM2bMcDWiK664Qh566CFJSkpy1Q6VEUAAAQQQQACBaBAgAIiGWWQMCCCAQBQJFBUVyWOPPSYvvfSSq1Hp4X/9+/e3goQaNWq4aovKCCCAAAIIIIBANAgQAETDLDIGBBBAIIoEli5dKldddZXs3LnTeFT66T+tqwf/paenS0xMjHEbVEAAAQQQQAABBKJVgAAgWmeWcSGAAAIRKvDKK6/I/fffb9T7lJQUefzxx+XCCy+U2NhYo7oURgABBBBAAAEEvCJAAOCVmWacCCCAQBUIFBQUyIEDB6R27dq27l5YWGgt/k1P/R8xYoTcd999kpiYaOs+FEIAAQQQQAABBLwoQADgxVlnzAgggEAQBYqLi2Xt2rXy73//W6ZPny4DBw60vTjXwEAX8m+//bZRDznt34iLwggggAACCCDgUQECAI9OPMNGAAEEAilQUlIimzdvlvfff1+mTp0q+gm/sqtLly7y8ssvS9OmTf3e0mkAcMstt8gdd9whcXFxfu9BAQQQQAABBBBAwKsCBABenXnGjQACCARAYM+ePfLZZ5/JtGnTZNGiRRW2OHHiRBk2bJitOz711FMybtw4W2XLCp199tnywgsvSK1ataz/SHchLFmyRD744ANp2LCh3HzzzRwIaCRKYQQQQAABBBCIRgECgGicVcaEAAIIBFEgNzdXFi5cKP/85z9l1qxZtu50ySWXWJ/2S05O9ltew4SRI0f6LVe+QP369eX111+XmjVryscffyyTJ0+WLVu2WEV69+4tzz//vGgZLgQQQAABBBBAwMsCBABenn3GjgACCBgK5Ofny1133SXvvvuuUc2WLVvKpEmTpHXr1n7rLV++XC6//HJHnwH01bh+IeCNN96QXr16+b03BRBAAAEEEEAAgWgWIACI5tllbAgggEAQBPTX9dGjRxu3rNv6r7jiCr/1du7caW3Znzdvnt+ydgtwRoBdKcohgAACCCCAQDQLEABE8+wyNgQQQCAIAnrA37XXXiurVq0yan3IkCGi7/frNv3KrsOHD8sTTzwhzz33nFH7lRXu1q2bvPTSS9K4ceOAtUlDCCCAAAIIIIBApAkQAETajNFfBBBAoIoFioqK5KGHHrK29Jtc+g7+m2++KZ07d/Zbbf78+XL11VdLXl6e37J2C7z22msyePBgu8UphwACCCCAAAIIRJ0AAUDUTSkDQgABBOwJ6C/tTj+bN336dLnmmmvs3UhE+vfvb30FoF+/fpKamlppPf2k4Pfff2991m/NmjW27+Gv4IgRI+S+++6TxMREf0X55wgggAACCCCAQFQKEABE5bQyKAQQQKByge3bt8tHH31k/cruZEGsJ+zfcMMNsnjx4gpv1KNHD2vRP2DAAKlbt26ln+ErLS2V3bt3yyeffCJTp061PuEX6MvkIMJA35v2EEAAAQQQQACBcBAgAAiHWaAPCCCAQAgFdKE9ZswY2bx5s7z66qvSvHlz47tX9J6+tnXRRRfJhRdeKE2aNJHY2Fhbbb/11lvWL/7BvvQMgksvvTTYt6F9BBBAAAEEEEAgLAUIAMJyWugUAgggEByBvXv3ygMPPCBTpkyxbuBmQVz2nn58fLwMHz7c+rW/ffv2ov+/6bV69WrRLfobNmwwrWqrfNluhEGDBkmdOnVs1aEQAggggAACCCAQbQIEANE2o4wHAQQQqEAgPz/fOrxPD+Iruy655BJ57LHHJDk52dgtJydH9IsAbdu2laSkJL/1tfycOXPkq6++krvuuksaNGhwpI72Tf+zd9991287dgs43Y1gt33KIYAAAggggAACkSZAABBpM0Z/EUAAAQcCvhb/2kxmZqZ1mr8u4oNxFRQUyKJFi6yF/axZs46c6q9b/vVsgPLXtGnTZOTIkQHpxvnnny/jxo2TtLS0gLRHIwgggAACCCCAQDQIEABEwywyBgQQQKASAV2Ev/DCCzJhwgSfpR588EG57rrrAmZYXFwsK1euFF3Q66sG2dnZx7Xt60T+TZs2yfXXXx+QAwD1k4P/+Mc/pGPHjgEbFw0hgAACCCCAAAKRLkAAEOkzSP8RQACBSgR0Mf7yyy/LI488UmGpc889V55++mlXv5brp/v0dYCPP/5YJk+eLPqVgMquLl26WP1q2rTpkWJFRUXWKwq6IyEQl551oMFGTExMIJqjDQQQQAABBBBAIOIFCAAifgoZAAIIIOBbQBf/esq/HvSXl5dXIZP+Wq7nAnTu3NkR5ezZs617mH66b+LEidbBgeWvmTNnypVXXumoH8dWCkSwEZCO0AgCCCCAAAIIIBAmAgQAYTIRdAMBBBAIpID+Iv/+++/LnXfeWeniv+ye+gm+W2+91dGv5U5P8Pd1AOGOHTvkxhtvlIULFx7hKPtMoe4wMLlSUlKs3Qjdu3c3qUZZBBBAAAEEEEAgagUIAKJ2ahkYAgh4VaC0tFQ++OADGTt2rK3Fvzr17t1bnn/+edHdAL4u3Z6vn/eLjY097h87PcG/ZcuW1nb/1q1bH2nz8OHD8uSTT8rrr79+1KcFdWfANddcYzylo0ePlttuu03i4uKM61IBAQQQQAABBBCINgECgGibUcaDAAKeF/jss8/k3nvv9fsefnko/bX8jTfekF69eh35j/UVAt3Wr2HCqlWrrIMEy7+zX76+/tKui23TS0/qv+KKK46qtnfvXqlRo8ZRnxbUMwVuuOEGWbx4sdEt/AUbRo1RGAEEEEAAAQQQiHABAoAIn0C6jwACCBwrMH/+fLn66qtt//pfVv+WW26RMWPGyK+//urzMD9f7+yX1dXt+ddee60VFJhcQ4YMsc4PqFmzZqXVdGfAE088Ic8995xJ81ZZ/QRhnz59jOtRAQEEEEAAAQQQiDYBAoBom1HGgwACnhfYuXOn3HzzzTJv3jwji/T0dElOTpZt27b5rOfrnf2ygk5P8Dc5gNBpsKFfArjnnnskISHByIPCCCCAAAIIIIBAtAkQAETbjDIeBBDwvICeAfDMM89Yv5gH8vL1zn759qdPn+7oPX27n+tzGmz4+uRgIF1oCwEEEEAAAQQQiBQBAoBImSn6iQACCBgILF26VK666irRRXMgrwcffFD0F3Vfl9P39M8++2zrfIFatWpV2lU3wcZrr70mgwcPDiQFbSGAAAIIIIAAAhEnQAAQcVNGhxFAAAH/Ajk5OTJq1Cj59NNP/Rc2KHHuuefK008/LWlpacfVcvqevq8DCCvqktNgQw8afOihh446WNBg2BRFAAEEEEAAAQSiQoAAICqmkUEggAACRwuUlJRYv6o/+uijAaXx986+0/f07X6uz2mw4e/1hYAi0RgCCCCAAAIIIBCmAgQAYToxdAsBBBAwFdAt8rt375ZPPvlEpk6dan3CLxjXHXfcIbfeeqvExMQc17zT9/S7desmL730kjRu3Nhvl1955RW5//77/ZY7toB+beDSSy81rkcFBBBAAAEEEEAgWgQIAKJlJhkHAgh4WiA3N1fuu+8+eeedd4Lu0Lt3b3n++edFdwMce4XiPf3Vq1fLiBEjZMOGDUZjHT58uDz22GOirxxwIYAAAggggAACXhQgAPDirDNmBBCISIGyX/gXLlwoy5cvF10Il109evSQvLw8a9t/sC69x7Bhw2TQoEFSp06dCm/j9D19XdRriJGYmFjpEPLz8+Wuu+6Sd99912ioGlj84x//kI4dOxrVozACCCCAAAIIIBAtAgQA0TKTjAMBBKJaYPPmzTJ+/Hh57733fI6zb9++ogfd3XzzzVYQEKirTZs2ctFFF8mQIUOkSZMmEhsb67dpp+/pt2vXTl599VVp3ry533tMnjxZ9NwA08vuJwdN26U8AggggAACCCAQCQIEAJEwS/QRAQQ8K6C/+utJ/vrOu35mr6JLA4C//e1vcs8998gXX3wREC/9dN6AAQMkPj7euL1gv6e/fv16ufbaa2XVqlVGfavsKwZGDVH4KIGSg9lSuOVHKdr5kxTn7ZKSA/uktKRYSosLj5OKia8mMbHxElujlsSn1JPE+idLtcanSGz1dFQRQAABBBBAIMgCBABBBqZ5BBBAwI3AN998Y/2qX9niX9vXX/8ffPBBeeutt0R/5Q7EZfdkfl/3+vnnn6339NeuXWvUlUsuucR6Tz85ObnSekVFRdZn/SZNmmTUvr7/r7sHunfvblSPwscLFGdvkfyfZ0vhthVSUpArIqUumGIkNilVqjXqIDXaDpK41OPPl3DROFWDIHA4f5/kfv8vSWzQVpJb9QvCHWgSAQQQQCAYAgQAwVClTQQQQMCBgG6d/+mnn6Rz587We/B79uyR2267TWbOnOm3tbLv3K9Zs0auuuoq0dP43V6VHfbnr22n7+lnZmZai/q2bdv6u4VMnz5drrnmGr/lji3gJtgwvlkUVijculzylr0vxfu3iZS6WfRXgBMTIwl1mktq54slofZJUSgY2UPShX/e0inWjg/d5ZHS6UIrtOFCAAEEEIgMAQKAyJgneokAAlEqUFBQIIsWLbIOtJs1a5a0atVKXn75ZWnatKm18L/yyittjfyWW24R/TzfgQMHrHfj9VOAgbi0X3369HHU1LRp02TkyJHGdXUnw3XXXee33o4dO+TGG28UPRTR5HITbJjcJ9rKFmdtlpxv3xT9v+5+7bcno68JJJ3YXVJPvVT0tQGuqhU4duFf1hsCgKqdF+6OAAIImAoQAJiKUR4BBBBwKVBcXCwrV64UXSBPmTJFsrOzj2px4sSJcsEFF8gTTzwhzz33nK27jR079siheG+//bbo/1/+0lP7NWwwPSBQF+J6rkBCQoKtfpQvtGnTJrn++utlyZIlRnXtvqd/+PBhefLJJ+Wpp54yal8Luwk2jG8W6RVKS+XAmplyYNUnPt/pD/bwEjKaStqZ10lcar1g34r2fQhYC/8fp/7+i//hQ8eVIADgsUEAAQQiS4AAILLmi94igECECpSUlIgeXKe/zE+dOtX69xVd+h68LuD1F/3Zs2fbGnH5AKDs/fvdu3fL8OHDrU/3NWrUSG699VbjAwK7dOlyZEeCrY6UK+T0PX39XN+bb75pvQrh75o/f75cffXVIQ02/PUpmv65bvHO/X6yHNywQKS0pMqGpov/9DOvl/iMJlXWB6/d2N/Cv8yDAMBrTwbjRQCBSBcgAIj0GaT/CCAQ1gL6K7X+0q8LWru/hLds2dIKAJ555hnbp9zrrgFd6Oulv/T/8ssv1usESUlJ1n+mXxPQk/mdHBCoXwMYPHiwI2eT1xjK30DDDw0sYmJiKr3vvn375KZweF/vAAAgAElEQVSbbjIONs455xzrs4oNGzZ0NC5PVCotlZxv35CCjYtCsuXfn2l8zQaSftatElejtr+i/HMXAiUHcyR32TQp3PS9z1/8j22aAMAFNlURQACBKhAgAKgCdG6JAALeEXC68O7atavoL/l2t+yXDwAq0l26dKmjAwLLDhgsCxNMZi/Y7+mb+DZu3FguvfRSGTp0qDRv3lxiY2NNhuKtsmG2+C/DT6zXWtL73MyZAEF4GvWTjbk/vCMFv31na+Ff1gUCgCBMBk0igAACQRQgAAgiLk0jgAACKrB8+XK5/PLLA3Iyf5loenq6tUW+U6dOop+2O/3000VDg8qu/fv3OzogUHck/H/2zgNKqmJr23tygEnAkCTnLEgWhigXBBFBwSvKNWAgiEoURUExkEURARUVxGvAAEoQLjknyUnJApKGNDNMHma+tUubb5jp7nOqzunu0z1v/Yvl+m5X2PVUdf9Tb+3amyPzV69eXXpBVd/p85y++OILiouL0xzTmbDBnGzPIOrUqUOBgYGa/aECUdrJLZS4Y57UQdAt3Pz8qXCd+6hQna5uGa4gDZJ17TRdWzOVstNvSE0bAoAULlQGARAAAY8TgADg8SWAASAAAr5OgG/xX3nlFRHwz2jhAy33xYfa8PBw6e7sBQjU0wkH2uPbc5Wi+k7fltkgICBASthg8aBDhw7EsRSaNWt26xmEiu0FsU3W9b/o2tr3KTv19uCUVmHhHxpF0a0GIkWgyQsCAcBkoOgOBEAABCxKAAKARRcGZoEACPgWga+//vpWlH7VmfHB9pNPPqG2bdtqvo13NIYtQODRo0elzGDBYdy4ccLbQLaovtNv3LgxzZw5k9h1X6uwsLFo0SJ65JFHqH379hQVFaXVBJ/bI8Cu/1s/o7RT2yzNJ6TsXSIoIGnEiLD0JCxmHAQAiy0IzAEBEAABFxGAAOAisOgWBEAABHITUD145+7j6aefptGjR1NwcLAy3JSUFOFBwGnwZApH5p83bx7Vq1dPppmoK/NOP2/negMQcpYFDhioFTRQ2vgC1iDj4mG6vnEW5WSkGJq5X2AIhdxRn8Iq3U2BRcqTf3Ah3giUlXCO0s7spLSTm+lm8lXl4IL+weEUFTeQgotXM2QnGv8/AQgA2A0gAAIgUDAIQAAoGOuMWYIACHiYgGpKvNxmcxT/bt26GZ4JZyUYOHCgdD+cQeC5556ze8hOTk6mkJAQh2/sVQMQmiF6SE+0ADdI2DhLHNCVi58fhZZtSBGNHiX/ECfeIjk5lHJkNd3Yv5ByMtOUhuNxolr2U2qLRvkJQADArgABEACBgkEAAkDBWGfMEgRAQAcBTp937NgxEbSP/506dUqk1Dt//jyVL1+eihQpIoLu8btyDigXFBSko9f/r7JkyRLq27evVJvclX/55Rdq0qSJcntbw9OnT1O/fv10pyW0tWvRogVNnz79ttR5fLv/22+/0TvvvEMjR44UbOwV1QCEtWvXFs8eOGo/imsJZF0/S9fWvE/ZaQlqA/n5U6Fa91Lhut10u+ann9tHiVvnUHZ6kvSYnA4wpt1QCigcK902d4Oc7CzKjD9G6Wd3U+blE3Qz+QrlZKXlD4DIHiZBYeTnH0gBEcUpMLoMhZSqQ8ElalgmK8HNpIuUfOhXSj9/kLLTEolyson8/Mk/pBAFFatC4TU6UHCxKnbXBwKAoW2ExiAAAiDgNQQgAHjNUsFQEAABswnw4TU+Pp44Vz0frjlYnd5iSynHgebuuOMOXc3Onj1L/fv3px07duiqn7eSWQKAEW+EYcOG0YABAygsLIx4Phypn9/fc6BDrdt6lQCEzHnKlCnUunVrJWZopJ9Ayu8rKGnPD38fGqWLH4VWbEZRTZ/Uffi3DaGcccDPnyLu6kXh1dpLW8sNMi4doeSDi8XhP+dmplIfopGfPwVGlaLw6vdQaIVmQiBQKXxwv7H3J91N/QKCKLLpExRavol4XpG050dKPbKKWNBwXPwooFARCq/ahlKObyQWDFxZgmKrUJF7XnblEOgbBEAABEBAkgAEAElgqA4CIOD9BPgd/LJly+ibb76ROvTbmzlH5R88eLBI86cVlZ9T4k2YMIGmTZumBNEsAYAHZ9Hj8ccfV7LDUSOOEzBnzhyRntBe0RsHgZl2795d/LvrrruQus/UVXLcGd/+Z1w4qDRaQEQJKtJ+GPmHRcu3z8mh65tmUfqZXZpt+dAbGFWagkvUpJByjSgoppy04JB55SQl7viKsq6dUY5B4MhQzlBQqE4XCq/SRtouZQGgXGNK/O2/lHp8g27xJjCyNOVkZ9LNG/GazI1UgABghB7aggAIgIBrCEAAcA1X9AoCBZJAVlaWuFFnN/pDhw4Rvwvfv38/paamUoUKFUQ090qVKolAcqVLlyZ/f3+3ckpKSiKOxv/pp5+K22szC6ede/PNN8X8nBXVlHjc59y5c6ljx46mmH3hwgVxk79582ZT+rN1wh4OHGTQXqBCZwEIkbrP1GWQ7owPgtdWTxHu79KFb+LrPyTcy1VL+tk9lLBlNuVkpefqwk+4rnMQwZDSdUVsASWB4Z8e+WY86beviT0OnN+Sq87C1s6PgkvWoKhmfck/TH82ClUBgLJvUuKOefq9GPz8qXDtLpT653Z4ABhdarQHARAAAS8kAAHACxcNJoOAlQhcvnyZNm7cSKtWraIVK1bQ9ev6cofzm+6HHnqIevXqpduFXnXeLExwirjJkyfT8ePHVbvRbMe31ePHj3caKf/ixYs0aNAgWr9+vWZ/eSuwwMBB+Mwo7I3ArvXvvfeeGd3d6oNFHo7cz7ES7JW8AQjj4uKQus/UFVDrjN/iJ2z+VCkgHx9y+S1+YGQptcGJKDsjma6vfk/8N6h4NQotcxcFFa/6d/YAE0p2aoLwMsiM5+9/jgk9anfBMQqiWjxHQUUralcmEm/3ZZ8AFL6zB6X8sVJKuAkoXIyi7n6WErZ8BgFA18qgEgiAAAj4FgEIAL61npgNCLiFAAfG45tjfv/Nh34jhW9+n3jiCfE2vmjRoka6stv20qVLIn89u/u7o7AI8MEHH1DVqlXtDsdxB95//33xFEC28OH/tddekw4+6Ggc1cj8Wna/+OKLNHz4cLuu+xyAkD0E2rRpQ126dBEBBZG6T4uo6z9P+X05Je3+UelwLNy824+Qdnl3/az+HoG9Gji7QebVU+4a8tY4MiKAigDA3hFyooYfFap9L4VXbUtXV02GAOD2HYEBQQAEQMDzBCAAeH4NYAEIeA0Bvr3+9ttvRT54s13o2SOAD4adO3c27WkAvznng+j27dvdypjnMGnSJIeChurB++6776YZM2ZQyZIlTZmPM5d8IwOw+MEpC2vVqmWkG7R1I4HEbXMp9cRGpRHDq7WjiIaPKLV1dSN+UnB93YeUcekPVw/lsH/2jIhpN0Tz+YKsAKAyIY5RENP2JZGiEQKACkG0AQEQAAHvJwABwPvXEDMAAZcTuHLlioj0zoc6vS7+qkbx7TH/0wqop9X/77//TkOGDJFOdafVr97PR48eLdz1AwIC8jVJSEgQgQOXLl2qtztRj70lOIaBGakAbQOvXbtWRO/nKP5mFmY/dOhQu/M3cxz0ZQ6B6xtmiDR40sVgJH7p8SQb8Jv/lKNrlTwbJIdyUt2PwirdLSL2OyvuEADCqrSmyMaPUXbqdQgA5i0wegIBEAABryIAAcCrlgvGgoB7Cbjr7XzeWT322GPC1Z2jwauUo0ePChFh1y7tqOJ5+69bty5FRkbSwYMHDYkdWm/hWUwZM2aM9PTMjAPAg3NgxFGjRtH8+fOlbXHUgOM6sOdF2bJlTesTHbmWwNWVE0Q6PNlyWyo62cYurp9x8TBd3ziLcjJSXDySdvd+QaEU1fxpCrnDfmwM7sHVAoB/cDhFxQ2k4OLVIABoLxlqgAAIgIDPEoAA4LNLi4mBgDECfNPPAe04rZsnSs+ePemNN96QjgvAbu1jx46Vsrt+/frE+e3Zxd7meZCdnS0yGHDgQNU4B//5z3+ELaGhofkQcpYEvnk/ceKEFN777rtPBO5jkcKswk8kOCOA0Wcdbdu2peeff56aN29u2jMOs+aIfhwTyLmZQddWTqTMq39KY+JDZXSbl3QHupMeQLVBTg5dWzeNMs4fkO/Bz4+CilaiQjX+RcGlapNfYIjIGsACSerxjZT+15482Qr0DRFcqg7FtH7BYawEVwsAnEUhqmU/YSw8APStGWqBAAiAgC8SgADgi6uKOYGAQQKcxo9v4Nk93JOFgwOyK73e5wAcYI+jzPMhVG/hiPzsLcDu9fYKu8a//fbbUoKCrZ8SJUqIZxPNmjXL17Xq+3vuk0WZBg0a6J2iZj3mtmDBAhoxYoTSUwA++LOAwAf/wMBAzfFQwVoEjBwG+S15TNvBFBhTzlKTSv9r799pBTPTpOzirAMczyC0QlOH7bKunREZBW4mXZLs+/9v4O01NEMACIwsSYXqdqOQMvXJzy+AMq+dptSjayjj0hGKaNBL/O8QAKSWDZVBAARAwOcIQADwuSXFhEDAGIF9+/bRyJEjldznjY1sv7Wzt/R5W5w/f14c/jdt2qTLFH5qwDf0WgJDfHy8cGlftmyZrn5zV+Jbfp5DcHBwvrb8np/fyssW9ozg+AJmRs/n5x4c5+Hdd9/VJQLw8wz2RuD5VatWDTf+sotoofq+KAAk7viKUo+tk6LMN/38Pj60Qn7BLm9Hqs8LCtXqRIXvfNCuXUYFgODi1Sm69SDhsaBSsq6dpmtrplJ2ulw8EE5FWKjWvSpDog0IgAAIgIAHCEAA8AB0DAkCViVg5O28K+bEHgB88NabHlDmQC17k75161Zx6OZMCDKFI+LPnj2bqlevnq/Z8ePH6dlnnxXxBmRKu3btaPr06VSkSBGZZpp12RPgwIEDNHXqVLsBCvnQ36FDB+rWrRs1bdqUIiIiNPtEBesT8DUBQHU+wSVrUUybl3SnM+TUgmlndkotsLOUiUYEAE43yJ4YARElpOzJXRkCgDI6NAQBEAABryIAAcCrlgvGgoDrCBi55TbbKn6T/+qrr1LLli113ywnJiaK2/TFixfrModjDIwbN86h63/eTjIyMoS3AB/mZYujwH2qffJzhS+++ILi4uJkTdFdn3lyfAJ+qsAeEuXLl6eoqCjd66F7IFT0OAHVAzMbbsUnAJzy7/r6jygnM1U/W4VsBqnHNxBnGeD4AHqLf1gUxbQbSpwaMG9RFwD8qFDte6lwve56zbBbDwKAIXxoDAIgAAJeQwACgNcsFQwFAdcR4IMoH4ZnzpzpukF09MwHW35L3q9fP023/Lzd8dOFPn366L6h56B/nKZOy42eo+Rv3ryZvvrqK+VggJ07dxa36nyAzluWLFlCffv21UHn9ipIsyeNDA0cEcjJoasrx1PmZbmAlNydX1AYRbfiyPL5PVw8BTzlyCpK2jWfKCdbtwkqwQxVDsx+AcEU2fwp4oB8ZgkAZq2Bynx4DngCoHuboSIIgAAIWIIABABLLAOMAAHPEjAjFzwHgmOXfc5Rz67ifLDmSPqXLl0S7uTz5s2jw4cPO5wou5ZzELo6depoHsrtdcLB/wYOHKgbJI/l6P19ZmamiIHwzTffiHf/nBFBtdx1113Uo0cPeuihh+ymNeTI+/3796cdO3ZIDcEZC2bMmEElS5aUaofKIGCPgC+lAUza+Q2lHFlt0YX2o4gGD1J4jY6mCQCB0XdQTPvhxAEMjRQIAEbooS0IgAAIeA8BCADes1awFARcQiAhIUGkwFu0aJFS/3rd9dmVfNasWeLQypH1baVMmTIi6OD9999vN1CeXqM4Nd7EiRP1Vhfv+TnTQVBQkGjDYsWRI0do4cKF9MMPPxhKicdz6t27N3Xt2pUqV67s1G3+5s2bNGHCBJo2bZpu220V586dSx075j9ISHeEBgWeQMLm2ZT25zZ5Dgqu8/KDyLVI2PI5pZ3aItfIjbXDq7UTmQbyFtUnACFlGlB03ADDM4AAYBghOgABEAABryAAAcArlglGgoDrCPANN0fOz30o1ztap06dxNOBUqXyv2e11wdHmp8/f76Iis/j9erVSwT5K1u2rN4h7dZLS0sTfXIUe72FI9hPmTKF+K37L7/8Ig79zjwUtPplr4fu3buLf3zrL5MOb8OGDfTkk09Kr4GzDANa9uJzEMhN4MbeHyn5kHyWC+7DWWR7GcqpJzZS8v5FFFikPIVVbkkclM/PXz6t5LVVk0TaO6uW0ArNKar5U6YJAGbxhwBg1R0Du0AABEDAXAIQAMzlid5AwKsIqOai50nyIfeDDz4gjnIvU2zp5vhmnIPY+fv7yzQ3TQDgA3tsbCxx5gPVwjEL+OnCww8/LJ4+aKUTdDQOZxYYNGgQrV+/XsoUXgP2qihXzlo52KUmgcqWIKAS0M5muFk30Hlv7vnwHxhTlkLLNabQSnfrdnFXfc7groVwxEvJA8BEDwwIAO7aARgHBEAABDxLAAKAZ/ljdBDwKIE//vhD5HGXPQTzwZfT0LEHgBWKigeAEbtZuHjkkUeoffv2dgP7yfbN6ffef/998RRAtnz00Uf04IP284rL9oX6BZeAUuT8f3Bx6rki7YeRf1i0MsCbyVfo2urJdPPGZft9+PlRQHgRCi5Rg0IrtaDgYlUcpuuzugAgUgHe83K+eaoIAH4BQRTZ9AkKLd9Emb2tIQQAwwjRAQiAAAh4BQEIAF6xTDASBFxDQDZwns0KZ1HtXWOp817dIQDUrFlTvOvv0qWLePKglT3AZrEtECIHFWzUqBEVL17c7mR2794tgiiyN4BMYe8Dfoah6n0gMxbq+i6B7LREYtf5rMQL0pP0CwyhqOZPU0iZ+tJtbQ1Sj60nDt6nN6UejxlUtCKFVY4THgLk53drbKvHADBXAHCcVUB2MSAAyBJDfRAAARDwTgIQALxz3WA1CBgmYCT4nKO89oaNMtCBbBBAPUPJBPPLe+Dfu3cvcYo/TiHIkf7btWsnvCaKFClid2gOxjh48GCRMUGmcBBG9gLgJxUoIGCEgJGDM6e1i2rZT2n4nKx0urZqMmVePSXdPqhYJSpyz8jbBIDEbXOJ4wlYtZgpAPiHFKaYtoMpMMb4MyAIAFbdMbALBEAABMwlAAHAXJ7oDQS8hgAH4XvllVfo+++/l7b5u+++o9atW0u3c2UDDi74wgsvGB5CNpgfu+9zmsCdO3fSypUriQP6HT9+PJ8debMO2DP0448/pjFjxmjOgW3s2bOncP3ntIkyAQc1O0eFAksg9cRmStoxT/ctfG5QfsHhFN2yHwWXqCnNL/nAIrpxYDFRTrZ0W3sB8FJ+X05Ju38kohzd/fmz/W1eEl4FnioqTwAgAHhqtTAuCIAACHgvAQgA3rt2sBwEDBG4du0aDRgwgNasWSPdD0fN56B3Vir79u2jPn36SLvQ8xw4pgG/6+f2zZo10+VOzxkDFixYIG757R3487LRk7Lv0KFDIibDiRMn8qHNHXCQbQwNDbUSftjiAwSy02/8/Qwg4ZzSbAIjS1J0q0EUEGH/mYu9TtNObaXEHV8RewHIFr+gMIpuNZCCi1e/rWn6uX2UsPlTyslM090lBxyMaNRbPCnwVPG0AHDzRjxdWz2FOB6DTCl8Zw8qVOtemSaoCwIgAAIg4EECEAA8CB9Dg4AnCfCh9dlnn6WDBw9Km2FFAeDq1asineHq1aul5lOsWDH68MMPqW3btrrbZWRk0NixY2n27Nm62uiN1m8vK4PZAQd1GYxKBZbAjX0LKPngr1K357lh+YdGUWTjR4kj3TstOTmUcmQ13di/UOqgnrtPvq2PaT+M/AKCbxsqO/U6XV01mW4mycXT4LSDMW1echhc0NWbwtMCgCq3wnXvp0J1uroaD/oHARAAARAwiQAEAJNAohsQ8DYCviYAcEyDKVOmEMcCkC29evWid955hyIiInQ1lQ3YN2TIEBo6dCgFBARo9v/111/Tp59+qhRwULNzVAABDQKa0fj1EPTzo8DI0hRWqYUQAgIKFxOtOMBf1rUzlH5mF6Wd3kE3k68qCw3E6e/qP0ThNTrYtShh4yxKO7NTj7W36nBgwcjGj1FohWaa7dhj4fq6Dykj/gixJ4If/7/gMAoILyraBkSVIv+QCOIo/cGxVckvMJj8QyOdZkrwVgEgtEJzimr+lCYzVAABEAABELAGAQgA1lgHWAECbidgRADgt+rdunVzu81aA27fvl0cnDm+gWyZPHkyPfroo5rR/ePj42n48OG0bNkyXUNUrVpVeApUr367m7KjxllZWeTv7y/+oYCAJwgkH1xKN/b/rPQm3132BkaVppj2w4nfwNsr6Wf3UMKW2dJPC/yDC1FEw0cotEJTh1O5mXKVEjZ9TJmX8z/V0Zp/cKk6FNP6BbteBt4qAIighu1HeMxzQos5PgcBEAABELidAAQA7AgQKKAETp48SRyYjt/Oy5ZXX33VlIB7suNq1U9KSqJRo0YRBwSULfzGfvz48dSjRw+Hh+8///yTOAOCTKT+0aNHC856bv9lbUZ9EHAFgVu325f+cEX3xvvk2/8GvSi8enuHfeXczPg7s8CVk/Lj+flRUNFKIh4ApzZkUYC9FzLjj1Hq8Y2U/tceaWGBjdAKlOhpAUAwWzmRMq/+KcfMz5/Cq7alwnd2F88xOIYEx2FI/2svhVW8m8KqtJLrD7VBAARAAARcSgACgEvxonMQsC4BI0EAOQI9557nQ7M7S3Z2NvEhn//LJSwsLF8wPL6Z51gAKl4A3Gf37t3piSeeIH63HxQURHwjz2n8fvzxR+GazxH/9ZZOnTrRpEmTKDY2Vm8T1AMBSxDgg/P19R9RdlqCJezJbURwiRoU3XpQvrf/eQ1NO/0bJW6bo3RYN3/SfhRetY0INOioeFoAYLs4CGTGpSOmTR/xAUxDiY5AAARAwDQCEABMQ4mOQMC7CBhJA1i7dm365JNPTMs9n5ycTD/88ANduXKF9u/fT6mpqQJmZmamCFLo6ND90UcfiVR4uYsRLwAzV5AFhA8++ID4CQAKCHgjASMR+l01Xw4yyJH/daXry8mhhG1fUNrJreqxBkyaSGB0WYppN8ThkwUexgoCQNLOb0RwRrMK4gOYRRL9gAAIgIB5BCAAmMcSPYGAVxHgoHkTJkygadOmKdn92WefUZcuXZTa5m2kKkaMGDGCOMBe3sLp9Njt/ujRo6bYJ9sJH/75OUG9evVkm6I+CFiKQPKBRXTjwGJLxAOQCdJng8hBDa+vfZ+yEi94jCsH/4tu2Z/4rbyzYgUBIPX4Bkr67Wvx5MGMElyyNsW0fcmMrtAHCIAACICASQQgAJgEEt2AgDcS+PLLL4kP0SqF89Xz+/bg4NtTcKn0lZaWJvpie2SKIwEgJyeHFixYIOam+hRAxo7cdTt37ixSBJYpU0a1C7QDAUsRYBGAAwOadShUmRwf/jk4H2cWkC38dv/6xpmUnZYo29RwfRnRwgoCwM0b8XRt9RRi4cSMElSsEhW5ZyQCBJoBE32AAAiAgEkEIACYBBLdgIA3EjASNV82ur0zPmYLADwWv92fNWsWvf32225ZmujoaBo8eDD16dOHwsPD3TImBgEBdxFIObqGbuz9iXIy09w15K1xRGR+Ts9XrpHy2BkXD1PCls+Jc927q/gFhf6dVrC844wCuW2xggDA9rAHQMrRtaY8mwiIKEFF2g9zmv7QXeuBcUAABEAABP4mAAEAOwEECjCBCxcu0IABA2jz5s1KFN577z2Rds9ocYUAwDZlZGSIwH1Tp051mScAB0K87777aOjQoVS2bFmjKNAeBCxLIOvaGUrYNof4v0Q5brDTj4KKlKeou5+hgIjihscT9m/+xC3PAQIKFaXI5n0pOFZ/DBCrCABmPpvwD4uimHZDKTCylOH1QwcgAAIgAALmEIAAYA5H9AICXkmAg+zxDfnHH3+sZH+rVq3oww8/pBIlSii1tzVSzUhgLwhgXkM4Y8CSJUtE+j6O5m9W4YN/r1696Mknn6QqVaqQn5+fWV2jHxCwLoGcHEo9vl4ErLuZfNVlQgAH+ytUpwuFV2ljqvs4P2NI3r+IUo6sckl2AD//QAop31ikKfQPkcuSYhUBgDefeDax6WPDHhP+weEU3eYlfUEbrbvrYRkIgAAI+BQBCAA+tZyYDAjIE+DDcd++feUb/tPCjGCAx44do2eeeYYOHz4sZcd3331HrVu31tXmzJkzIiXf/PnzddV3VKlmzZrCzf/++++nYsWKGeoLjUHAmwlkXj5OyYeXU+alPyg7I8X4VPz8KSimHIVVbU2hFZoRH6ZdVbJTEyj59+WUdmobZaclGRYy/EMiKOSOelSo7v0UEF5EyWwrCQA8gZspVylx25eUcfEQUY6ax4dfQBBFNn2CQss3UWKCRiAAAiAAAuYTgABgPlP0CAJeReD06dPUr18/2rVrl5LdHTt2pClTphg6DKuIEJUqVaLZs2dTrVq1dNvN3gBbtmwRsQFWrFihux1H9eeMB//6179E6kN/f3/dbVERBAoCAX5bn352D2VcOUE3E86LIHI5OTcpJzM1/+HRz4/8gsLEAZ9d+/nQH1KmgYiS78pDv6N1YFvTz/xGGZeO0s2ki0IQyLmZQTk3M/M14aB+bKN/aAQFRt1BwSVqUEiZ+j79xp35pJ7YRBkXDtLNpHjKyUrLx4aZCDaBwRRQOJYCokpTcLHKgo9/WHRB+ApgjiAAAiDgNQQgAHjNUsFQEHANAaPpANmqyZMn06OPPqrkBp+UlESjRo2Svplv164dTZ8+nYoUkb9t4ywB8fHxIvbB1q1b6cSJE+IfZwyoXbs2xcbG0p133in+8Y0/B/iDi79r9h96BQEQAAEQAAEQAAEQcB8BCADuY42RQMCyBDZs2CDesqumzOOUd/wUgA/MMoUP4j/++CM9//zzMs1E3RdeeEPvLagAACAASURBVIFefvllCggIkG6LBiAAAiAAAiAAAiAAAiBQEAlAACiIq445g0AeAqq38Lm7ueeee2j8+PHEYoCewu74CxcupFdffZWuX5dLzcUB+L744guKi4vTMxTqgAAIgAAIgAAIgAAIgAAIIA0g9gAIgICNwLJly8RNvKoXAPfTpk0beu2116hOnTpOwRoNyNe5c2eR2i8qKgoLCAIgAAIgAAIgAAIgAAIgoJMAPAB0gkI1EPB1AgkJCTRs2DBatGiRoana0uM99thjVLVqVQoKCiJ29edb/r1799JPP/1ES5cuNSQ06En/Z2gSaAwCIAACIAACIAACIAACPkgAAoAPLiqmBAKqBNauXUtPP/20ocO56th623Xt2lUEHcTtv15iqAcCIAACIAACIAACIAACfxOAAICdAAIgcItARkYGjRs3jmbOnGlJKhxfYMaMGdSkCXJKW3KBYBQIgAAIgAAIgAAIgIClCUAAsPTywDgQcD8Bfp8/cOBA2r59u/sHdzIiPy2YOHEide/eHSn5LLUyMAYEQAAEQAAEQAAEQMBbCEAA8JaVgp0g4EYCW7ZsoUGDBtHZs2fdOKrzoTi4YL9+/SgwMNAyNsEQEAABEAABEAABEAABEPAmAhAAvGm1YCsIuIkAB+1bsGABjRgxwuPxAPjmf/DgwfTMM89QcHCwmwhgGBAAARAAARAAARAAARDwPQIQAHxvTTEjEDCFQFZWFs2fP59Gjx7tMRGA3/yPGTOGunTpQv7+/qbMC52AAAiAAAiAAAiAAAiAQEElAAGgoK485g0COghkZ2fTwoUL6dVXXxVp/NxZevXqRcOHD6eyZcu6c1iMBQIgAAIgAAIgAAIgAAI+SwACgM8uLSYGAuYQ4OcA+/bto9dff90tgQGbNWtGQ4YMoZYtW+LW35wlRC8gAAIgAAIgAAIgAAIgIAhAAMBGAAEQ0EWAPQCmT59Oc+bMccmTgM6dO9Ozzz5LjRo1QqA/XSuCSiAAAiAAAiAAAiAAAiAgRwACgBwv1AaBAk2AvQEOHTokhAAOEmi03HXXXSKtH7/xL1WqFNL7KQLlpxqXLl0Sa3P48GHav38/Xb16lU6cOJEvkwPHVahUqRIVKVKE6tatSzVr1qRatWpR8eLF4XGhyB/N9BHguCK8Jzds2EA7duygCxcu0IEDB24TFKOjo6l27doUFBREFSpUIN6vpUuXFv/Kly9PMTExFBoaqm9A1AIBEAABEAABEMhHAAIANgUIgIA0AT5wHjlyhL755htasmSJ7nSBHNE/Li6O2rZtS+3atRN/1CO4nzR+0YAPU0ePHqVffvlF/Dt+/LhaR/+0qly5Mt1///3UrVs3qlatGtbFEE3XN7aJcZs2baL//Oc/0odi3i/scXPw4EHdxvLB/JNPPiHeKzKFfy82btxI7733Hm3dulWmab663333HbVu3ZquXbtGAwYMoDVr1kj1x9+VJk2aSLVBZesQOHPmjBCfH3/8cYqKirKOYbAEBEAABLyIAAQAL1osmAoCViTAB9E///yT9u7dS/zHGd9A83OBwMBAqlOnjrixq1Gjhrh15lt+/t9R1AlkZGTQ//73P5o9e7bhw5QjK1igef7556l58+YQAtSXyiUt+eB/7Ngx+vDDD0WWDj78jx071rICQEpKCn3wwQfin9HCvyG879ljBQKAUZre1f6vv/6izz77jL788ktq3LgxzZgxQ/z/LSggAAIgAALyBCAAyDNDCxAAARBwOwE++PFt79tvv0179uxxy/iciWHkyJHCUwPFswTyHvxt1lhZAGBxcNasWWLPmlHuvvtucfArWbIkBAAzgHpBH7kP/jdu3BAWs0AJAcALFg8mggAIWJYABADLLg0MAwEQAIG/CfAfvnzjyzdgtj+C3cWG3b7HjRsnbt38/PzcNSzG+YeA7eD/0Ucf0eLFi/Otv5UFgGXLlglPErP27KOPPirEhLCwMAgAPv4N4YP/F198QV999VW+FLQQAHx88TE9EAABlxOAAOByxBgABEAABNQJcHC/t956i77//nv1Tgy25EBsEydOFDdvEAEMwtTZXOvgb+vGqgIAu/6/8sorxG/2zSrDhg2joUOHij2IJwBmUbVWP84O/jZLIQBYa81gDQiAgPcRgADgfWsGi0EABAoIgfj4eBo+fDjxTaqnC4sA7IXAcQFQXEeAD/6nT5+mqVOn2r3xzzuyVQUAzkjx9NNPi6j/ZpVp06YRP0vhAgHALKrW6OfixYv0+eef09y5c/Pd+Oe1EAKANdYMVoAACHgvAQgA3rt2sBwEQMCHCVjp8G/DzGkbOZhb1apVfZi856Z27tw54Wlhz9XfkVVWFQB+/vlneu6550yFuXDhQmrWrBkEAFOperYzDhg7c+ZMXQd/m6UQADy7ZhgdBEDA+wlAAPD+NcQMQAAEfIwAB0/j2/YJEyZYbmZPPPEEjR49msLDwy1nm7cb9OOPP9LAgQOlpmFVAYBT/rGYYVapWbMmffrpp1SlShUIAGZBtUA/27dvF+lHZQoEABlaqAsCIAAC+QlAAMCuAAEQAAGLETA7eJqZ0ytcuDBNnjyZHnjgATO7RV9E5CsCQFpamhCJOGWbTOG9NWTIEHrkkUcoOjpavPXPzs6mpKQk4pgCnPYtNDQUAoAMVIvXhQBg8QWCeSAAAj5JAAKATy4rJgUCIOCtBDjoHx+CVq5cadkptGjRgqZPn06lSpWyrI3eaJg7BQBX8uGo/xwAUDZwJccMYOEgODjYleahbwsRgABgocWAKSAAAgWGAASAArPUmCgIgIDVCXAAuP/+97/E0c6NFL5J5WBpPXv2pMqVK1NERIS4Tc3MzKTz58/T8uXL6euvv6bDhw8rD8Mu3r1791Zuj4b5CfiKAKAaoI8DwHXs2BFbowARgABQgBYbUwUBELAMAQgAllkKGAICIFDQCXAk7EGDBtH69euVUXTu3JnGjBlD5cuXd9oHu1TPmjWLZsyYoZSnvVWrViJOQYkSJZRtRcPbCRR0AeCXX36hJk2aYFsUIAIQAArQYmOqIAACliEAAcAySwFDQAAECjqBJUuWUN++fZUxcIC+1157jdgDQE/hYIPz588Xbtfsti1bOMd769atZZvlq89vxo8cOUK7du2i3bt309mzZ+ngwYP50oHVrVuXihYtShUqVKAaNWoQ/9+ckSAyMtKwDWZ0wO/VeR4cAZ9FnJ07d4puGzZsSA0aNKCuXbsSZ1IICgqyOxwEAO8SANij5tSpU7R//346cOAAcepDjldgW/fci5x779arV4/4Hwc0tMU0MGP/OeuDv2NnzpwRtvIeZXv5O2/7b962HIOhdu3aYq+yyMffs0qVKon/8vfP0R6WnQcEAFliqA8CIAACxglAADDOED2AAAiAgGECGRkZNHbsWJo9e7ZSX506daJJkyZRbGysVHsjGQc4zRsLDiqHAR6X//ifN28erVixQkmAsE00Li5OBI7r0KGDeO6gUlQC140YMULEa+DC6czGjx9Pc+bMcTo8R7N//PHHxdMMfqLhysIHuE8++USMlbccP36cnn32WSG06C32+lN199c7JtfLzdnWTnVco14GLPKwUPXVV18RB+vkdTdSeM8++OCD1L59e+W962h83tObN28W37ENGzYY+o7lHoPFAf69eeyxx4Sg5e/vrwuByp7T1XGeSkbXWGVMtAEBEAABbyIAAcCbVgu2ggAI+CwBvvXu378/7dixQ3qOfEP38ccf38qRLtsBxwV4/vnnadOmTU6b8h/+fNjmf82bN1e6CeQD1MaNG+ndd9+lPXv2yJrqtH6ZMmXomWeeoT59+kinKTQiAFy5coXeeOMN3UHv2E4WDmzigakQcnUGASA/WdXDIcfn4NtyTm3IgpXZxcjezWsLf8fWrl1Lb731lqE4H3rmyCn8Ro0apfnkiPuCAKCHKOqAAAiAgOsJQABwPWOMAAIgAAKaBNatW0cPP/ywZj17FYxGT+fDDQsIfIjNXfjmmA/7nHf7zjvvpOLFi+u+7bNnJ2c4GDduHH3zzTdK89TbqE2bNsIzoU6dOnqbkKoA8MILL4hYCBMmTNA9Fq8Xx2ro0aOH7jYqFSEAmCMA8N744osvaMqUKabdojtaT/YI4Bge/DxApbBb/wcffCD2pLsK/06w2MC/Exxs1FGBAOCuFcE4IAACIOCcAAQA7BAQAAEQsAABPoDzH/4qxYzo6fv27RO38hyErWXLllS9enXxtt7ZH/QytvLbY74pZLd/dxS+UX3zzTfFQVvPHFQFAHaB5gO93hgKHJ+BD5MhISHEt6euLBAAjAsA7OL/9ttvC5d/dxU+ULPY0KxZM6khObAnPyPSeoYi1anOyvx9Y9GBPYMgAOiEhmogAAIg4CECEAA8BB7DggAIgICNQHp6ujj8q/zh7uyQZxXCv/32G7388stS783NsF1GBFARADjoIrv/L1q0SLe57OXBXhDsTg4BQB82T8UAiI+Pp1dffVVqffXNSLuWrAhgJJaHtjX6arRo0YKmT59OpUqVstsAHgD6OKIWCIAACLiaAAQAVxNG/yAAAiCgQSAhIYEGDhxIK1eulGZ133330XvvvWeZSPh5J3D06FF68cUXReA0TxQWATjVoVZ6ORUBQGU+n332GXXp0kV4QkAA0EfQEwKAJ2/TbVS0DtS56fGbfxlPFH3k5WvxUwC2w57XDQQAeZ5oAQIgAAKuIAABwBVU0ScIgAAISBC4cOECDRgwQETsli1GIvHLjiVbn4WNYcOGeeQGNbet/AyAMyRwCkFHxR0CANsxdepUioqKggAgsZncLQDwbfqsWbOE67+nCwcGfeWVVyg4ONihKSxWcB1Oy+np0qpVK/EUgAOT5i0QADy9OhgfBEAABP4mAAEAOwEEQAAEPEzAyB/G9g5HHp6OGJ4DC/73v/8VAoAVirObSbbPHQIAe2r07t1b4IAHgP5d4W4BgNeGBTnOzOHpoifDx+7du4mfo1y8eNHT5pItxgUHD4UA4PHlgAEgAAIgYJcABABsDBAAARDwMIFDhw4Jt9kTJ05IWzJt2jTq1auXdDtXNzhz5ox41qAS9I+jiXM6v0aNGt162sAH9MOHD4tUe/Pnz9cddM82T34C8NFHH1HZsmXtTt3VAkDem1EIAPp3oDsFAKO36fb2bmJiIu3du1cEf1y6dKn+if9T8z//+Y8I7hcaGmq3rWoAUY4zwH3fe++9IsOHrX9OI8gZOzi2BfctK4Rw3ATOjgEBQHqp0QAEQAAE3EIAAoBbMGMQEAABEHBMwMhhkA+1Dz74oKXw8u3/7Nmz6fXXX5eyi28P2ZW5T58+Dl2eue81a9YQHwplDya5b+DzGmaGAMABGTnewT333EPh4eGUmZlJHAOBc8/HxsbSU089detttJE11wsVWQDyk+K1cBYPQvU2Xc/ezcjIEE8LONuGTGEvgHnz5lG9evXyNePsE/ydYWFMpnTq1EkEo3QUsI/74u/ajz/+SM8//7xM1/Too4+K5xNhYWG3tTPi6SRjgNYay/SFuiAAAiDgiwQgAPjiqmJOIAACXkXAyGHQigIAv/0fPHiw9G3na6+9Rv369aPAwECn66f6vKBnz57i0MOHNbMFAE4HyPnXq1atqrz3+LDFXhMyRet22FFfKocxvRknrl27JlzoWaiRKTIHN1eMcfPmTZF+j4Ui2aJ376oGF+SUlhzvI285efKk+N85jafewnuUb/Zr1aql2USlf/aC4MCbMTExmv2r/PbJ9K9pACqAAAiAQAEkAAGgAC46pgwCIGAtAip/BNtmYEUBgOfDb935dlJv4QM0346WK1dOVxN+7zxo0CBav369rvpcydkB1ogHAAsK7PHQpk0b3bbYqwgBwPntfG5mrhAArl69Km67V69eLbWOuYM76mnozMuA91KdOnWIvw9VqlQRh3T+TkRGRjoUxthlPykpiWz/Zc8YFjNY5OHvIM+Lnxnx5/zMiJ8MDR06lAICAjTNVeEsc0BX+e2T6V9zgqgAAiAAAgWQAASAArjomDIIgIC1CKj8EWxlAeDLL78ULvoyRTabAR9wJkyYQBwDQabMnTuXOnbsmK+JEQHg4YcfFp4F7PZvpEAA8KwAoBqLQ1aE45gA7LZ//fp1qlu3rnDt50M+/4uIiLCbQs/IvlJpy54KW7duFU8PNmzYICXm6fUUYbtUfvsgAKisKNqAAAiAwP8TgACA3QACIAACHiZw7NgxEfSOg9zJlokTJ4pAXlYp/O6d3/+yi7FMUQlmqHJgdhSgzIgAYNYaqMwHTwDMe2awfPlyevzxx2W2rVOvEqmOPFzZFviPgxUuXryYVqxYIQQKlQIBQIUa2oAACICA+whAAHAfa4wEAiAAAnYJqLzHtnVktTSAfLs5ZMgQcYiwYuF0afyeOiQk5DbzVAUAZwHaZOcPAcCzHgCcXcJe9Hpn63jfffeJmAHsou9Nhfc7Z+rYsWOHuOnfvHmzdFBNR/OFAOBNOwG2ggAIFEQCEAAK4qpjziAAApYicOXKFerfv7/Ue3bbBGRd5109cZU3w662KXf/jg5sqgLA3XffLQKelSxZ0vA0IAB4VgDggzx7c8gUR4KSTB+ursteOefPn6cDBw6I35idO3fS/v37XTYsBACXoUXHIAACIGAKAQgApmBEJyAAAiCgTkA1lReP6CyyvYxF/Kaeo9jzQZiD2dWvX1/pTbtK1HAZO43WdfR+WFUAMIs/zwsCgPcJAFbzwLF9Py5fviwO+4sWLZJ+w2/0OwYBwChBtAcBEAAB1xKAAOBavugdBEAABDQJqAa0447NuoHOGwGdo5HHxcVR165dqWXLliKPvZ+fn+ZcjDxn0OzchAqOeKkKAGZ6YEAAgABgZIvzO/6DBw8Kj5QFCxYY6cpQWwgAhvChMQiAAAi4nAAEAJcjxgAgAAIgoE1AJXI+98oH9a+//pqaNGmiPYiTGhzp+8knn3QY7ZvTkt1zzz3EN+icpiwoKMhub1YXABwdTlQFADNvgCEAQABQ/RJzwD4OpMmHf08XCACeXgGMDwIgAALOCUAAwA4BARAAAQsQ4He5nE6OnwPIljfeeIP4JlrPDb29vrOysmjSpEniCYCeEh0dTR06dKBu3boJD4Tc6e+sHgPAbAHAUVYBPRzz1oEA4H0CwLBhw2jo0KHK3z2VfZK3TXx8PPE+ZHd/M0rlypWF0MeCH6cmHDVqFK1Zoz/bAgQAM1YBfYAACICA6whAAHAdW/QMAiAAAroJ5HXB192QiFq1akUffvghcUR6lcL5z1lAOHr0qFTzmjVr0qeffkpVqlS51S4hIYEGDhxIK1eulOrLXZXNFgBkc8A7mycEAM8KAJy6csyYMVJbUTUNo9QgTirLinf2uuKnPizoNWzYkKpWrXpbRgMVQQ8CgFmri35AAARAwDUEIAC4hit6BQEQAAEpAhwHYMqUKSKlmEqZPHkyPfroo9I3kSkpKTR27FiaM2eO9LD2AuClp6eLQ5Rsf+y+3KtXL2kbzGqg+gQAAkD+FVA5NHIvv/ziWQFARYAxKwaH6j7mFH4s3l28eFGqi2bNmtGzzz4r4nxEREQ4bKuylhAApJYClUEABEDA7QQgALgdOQYEARAAAfsEdu/eTZxWTPaPee6tTJky9P7771OLFi10iwB8ezhr1ix6++23lZaEU6bxDWjeonKTyvnXX375ZQoICFCyxWgjKwgA69atE89AZIrqDbRKrAa9BzuVQ6MVBACVZzgcg+OLL74QB2mZsnr1ahowYAAxU46nUaFCBfEd9vf3p2rVqolnNZGRkXTHHXeI/61QoUIUGBh42xCqwUP5N2b06NG6snwcO3aMnnnmGTp8+LDu6endJ9whex89/fTTdOLECd39O8rkobsDVAQBEACBAk4AAkAB3wCYPgiAgHUI8G38K6+8Qt99952SUfw2n+MB9OjRg4KDg532wWPx4Z+DhqnEHWBX4dmzZ1P16tXzjbN9+3bq3bu3VL8cZJDt4TfHnihWEACY2/333y81ffb6YAEnLCxMqh0EgPy4zp49S/3796cdO3ZIsZQVYZKSksS7+vnz5+sex16wzytXrgh7Od2f3mLv2Y6zthxgdMiQIXq7F/VkBACVfchPnmbOnElFixaVsguVQQAEQAAE/iYAAQA7AQRAAAQsREArGr8eU9m9lw+GtvR9tptDPuSeOXOG1q5dKzIHyNzq5R2Xb+34FtGe0MAeDIMGDZI6mHD/r732GvXr1y/fTae9OXO8ghdffJEyMzPFQYDnyNkJ+KDE/ziQGXsTcPrCYsWKiVtUdnXm/9or3ioAqN6Gqhy89B7svNUDQHUP8H5jb5ju3btret/k5OSIFH2cPUJGeGvXrh1Nnz6dihQpcmv7unINeRDbd2zXrl16fnZu1dG7T7iBq+cgZTgqgwAIgEABIQABoIAsNKYJAiDgHQT4EMJv8j///HPLGszBBvmNf4MGDezayIccfgbA3ggyhQ9S7AHRp08fhx4M3PfevXtF1HPZgwmnSuQ3+2XLls1nlurhz8wYACoeADKHrdyTduXBy1sFAOazZMkS6tu3r8y2FXXZfZ9jX3Tp0sWhyMRPbn766SchnHHaPpliL9OHyn7hMVlIePDBBx2KFdnZ2cRCJP8OHTx4UMZMUVdmT6rsQ7NSn0pPDA1AAARAwEcIQADwkYXENEAABHyHgOrNm7sIsNsxH9SdPTP4448/xNte2cwCPAe+1eZ3ynxg52cNnN6QD+jssfD9998L12mZ21MbF2eBEq0gAKi8h+a5PfbYYzR8+HCRBYI9Is6fP0/btm0jzizx1FNPiTfmeYvKwUvvwc6bBYDLly+LtH7Lly9X+jqxFwDv3TvvvJNCQ0OJBavExETi+AIcK2DFihXS/TririoA8HeKY27wU6HixYsLwYLFCU4nuGXLFvEdk0n7l3dCevcJt7tw4YKIhbB582YpLpyikAWKihUrEsdCYNv37dtH+/fvF0ERnQU2lBoIlUEABEDABwlAAPDBRcWUQAAEvJ/AwoULiXOMqxx0XTl7fqvPN4iVKlVyOgz/Uc5eAPxHuhVK165diQWAqKgou+ZYQQA4efKkOLzwQcaM4iw+AAQAx4SXLVtGzz//vGW+e+wxwPsib4BMlTU0Y19p9SEjAJidNhTxAbRWB5+DAAiAAGIAYA+AAAiAgCUJGI3Q74pJsestH6IfeOABXd3zrRzfTPOBypOF3bM/++wzcSvrqFhBAOCbYg64tnjxYlNwOYsPoHJ41Huw82YPAAZvpWc4fNPNqUH5pj5vMfvwbMqmk3wCwB4rHMSSxUIzit49asZY6AMEQAAEvJUAPAC8deVgNwiAgM8T4Ej9fIPO7+2tUGSC9NnsZZdiDgjIEdY9UfQGaLOCAKCa1s0R18aNG4to6SyA5C0QAJzvRiuIV7xuH374ITVv3tyusaqxNmS/hxxEk78fer2RZA/hX375pQiKaEbhZzDz5s2jevXqmdEd+gABEAABnyQAAcAnlxWTAgEQ8BUCLAKMGzeOPv30U49OiYPucYR+rfSCeY1UjXpu1mT1ihZWEAB4zuvWraOHH37YlOk7S/kGAUAbsSdjcegVrlTWUXvm/1+Dn/xwvAD2QtD7NIWfB3GK0Fq1aukaSjX2haPO+fkUZ0JBAQEQAAEQsE8AAgB2BgiAAAhYnAAfTvkmlyPO672FM2tKfBDhwz/nOrelE5Ttm6OK8x/l3I9s9HPZsWz12W52p3/22Wd12W0VAYDdujn2w6JFi1Snflu7X375RQRTzFtUDo56b3a9/QlAblYnTpwQ+5ZTZ7qr8M3/m2++SZ07d3ZZWkE9c+HD//jx46l8+fI0cOBAWrlypZ5mos7cuXOpY8eOuupnZGQIkZN/48woZmbmMMMe9AECIAACViMAAcBqKwJ7QAAEQMAOAb5J37Rpk3gvu2fPHrcwql+/Pr311lvUqFEjzYOIlkFsP0cWf/3110Xub1cWPSnZ8o5vFQGA7TLz2YSjgxgEAP07kEUrPgi74ykOizX8nWMXds5+oae4Il5ImzZtxG9NlSpVRGYJ2Xf6LL5xNoW8gQsdzcdMbwsWTzhoIgoIgAAIgIB9AhAAsDNAAARAwIsI8JMAToPHBztOi+eKwgfoZ555hvr06UPh4eGmDnHlyhVx08eHKVd4M/Tq1UsEHixbtqyU3VYSAFgs+fnnn2nkyJGGPSamTZtGzCRvgQAgtT2IvVg2btwoXOG3bt0q11hHbU7NN3jwYOXvHN+i//e//6UJEyYY2jPsOcNpDDkLAttkK0uWLKG+ffvqmMnfVdh7YNasWVSuXDndbZgriwZGBUL2oOF+9Aooug1ERRAAARDwEQIQAHxkITENEACBgkWAb/127dolDoqcs9yMIHsdOnSgBx98kNq3b+/SPNp8wGV7f/jhB/HP6B/8LFg89NBDwna+sVT5w99KAgDvZGZ04MABmjhxolLueNu3gYOr8W0sBIC/CTh6EqH318Ps7x0flHnvdu/enWJiYvSaYbce75nTp0/T1KlTRSYJGYGND/s9e/YUT33sfYcuX74sDtX8W6O3sFjSu3dvvdVFvTNnztCkSZOEyKlaeA4cPDU0NFS1C7QDARAAAZ8mAAHAp5cXkwMBECgIBPh28tKlS8RutBxQi/9dvHiR+LZ9//79+RDUrVuXihYtShUqVKAaNWqI27pq1ap55A9mtv3cuXMiwNjvv/8u7OV0eAcPHsx3k8kHfQ4wVqhQIeLnCTwPDjTGKdL8/f19cqltfNavX0/btm0TwkleNnxrW6dOHbF+zINvXXldq1atKg6VvsrG0wvOYsD58+fFnrXt3eTkZOK4AXkFOdsa8XrY9i6vWWxsrJJgpTV3jiWxY8cO2rx5sxCS8trE3x3+PvHzHs4WwbaY7e2jZaOjz1nI4CwMbDt7BbDt9pg2bNhQCJX8O1axYkWx91m8uWgyCAAAIABJREFUYKaq8UpUbUY7EAABEPAmAhAAvGm1YCsIgAAIgAAIgAAIgAAIgAAIgAAIKBKAAKAIDs1AAARAAARAAARAAARAAARAAARAwJsIQADwptWCrSAAAi4hkJOdTYmXztH53/fSpWMH6fKpI5SRkkxpSdfpZlbmbWMGBAZRaEQ0BYcXomIVqlHxKrWpVI07KbJ4afLzUTd0l0BHpyAAAroJ4DdKNypUBAEQAAEQ0CAAAQBbBARAoEASyM7KoovHDtLBlQvor/07KCsj3RCHwOAQuqNuY6rToQeVqFrHFDFgzcy36cR29+UflwEQHFaIOg0bT7GVajpslnLtMi165wW6ceWSTNeG6oYWjqKA4GAKi4yhImUrCZGmRNXaFF2qPPkHBkr17Qn7pQy0U1lrXVT3lFa/uU2JP3GYlk0eSRmpyUanY1r7ux54nBp06+OSvcrf946D36WgMHMzZnjDb5TsAl07e5KWThxGaUkJsk1v1Q8IDqGOL71DpWrWV+7D1tCKe1VrUoWLFqeuo6ZReEwxrar4HARAAATsEoAAgI0BAiBQoAjwQf/w6p9p/6/fU2riNZfMnf9Aa/jgU1S5aTtDQoDqYc0lk8rTqZ4DoZUO0Oy5UbJ6PXEILFGlNpGOHOtWsl/vmmqti+qe0uoXAoB5AoA3/Ubp3Ze2evuXfU/bv/tYtlm++jXadKEWjw823A8EAMMI0QEIgIAXEoAA4IWLBpNBAAQUCOTk0LEtK2nr1zMoPTlJoQP5JkXLV6U2z46k6NLl5RsTkephTWkwyUZ6DoRWPEBzisAy9ZrQ3X1eoMJFSzidtRXt11omrXVR3VNa/UIAMEEA8MLfKK39mPtzFjZWvP8anTu8W6aZ3bpRJctQ55ffo/DoIob6ggBgCB8agwAIeCkBCABeunAwGwRAQD+B9BuJtOHzyXR6zxaRX92dhQ9OLZ8aShUbxum6dc5tm+phzR3z03MgtPIBOiwymtoNHEMlq9V1iMvK9jsyWmtdVPeUVr8QAIwJAN76GyXzW3PhyH5a/t4rlJWeJtPMbl0W8toOeJ0qNmplqC8IAIbwoTEIgICXEoAA4KULB7NBAAT0EeDgfqtnjKUrfx7T18AFtdj9vNmjA6lG6y5SIoDqYc0FU8jXpZ4DodUP0CGFI6nDi2/9/STATrG6/fZs1loX1T2l1S8EAHUBwJt/o2R+a3Z8P5v2Lf1WponTuhUatqS2/V8j/wC52B5W36tagBADQIsQPgcBENAiAAFAixA+BwEQ8FoCSfHnRTCyxEt/eXwOLALE9R1OlZu1022L6mFN9wAGKuo5EHrDATq6dDnqPGIyhUXldyX2BvvzLqHWuqjuKa1+rX6osmoQQG//jdL7E5KaeJ2Wjh9M18+f0dtEsx67/3cZOZUiS9yhWddRBXgAKKNDQxAAAS8mAAHAixcPpoMACDgmYKU/rG1Wat04552N6mHNHftCz4HQWw7QdTv1oia9nsnnneEt9udeb611Ud1TWv1CAJD3APCF3yi9vzX8/GrV9Dcp+2aW3ia66jXrPZBqd+iuq669ShAAlNGhIQiAgBcTgADgxYsH00EABOwT4PRZ62dPpOPbVlsOEUei7/DCWAoOL6xpm+phTbNjEyroORB6ywG6UEwsdR45mSKL336T6C32QwDQ3tBW8wDwld8obfJElJNDaz8e55Lf49I1G1CHl94mTsOqUiAAqFBDGxAAAW8nAAHA21cQ9oMACOQjcHDFT7Ttm5luD/inZyk4eFXDHk/Snff11qwOAUATkWkVmjz8HNXt1PO2/iAA/D8OPYKPrbYVD1VWEwB85TdKzxeQn2AtHT+Mkq/F66kuVUdmX9rr2Ip7VQsAYgBoEcLnIAACWgQgAGgRwucgAAJeRYADai2bPIKS4i9Y1u7w6KLU+eXJFFWyrFMbIQC4bwnvqN2Q7nlh7G03iRAAIADo2YElqtahjoP1PwHwpd8oPXyObFgmsrC4qtTr/G9q3PNppe4hAChhQyMQAAEvJwABwMsXEOaDAAjkIpCTQ9vnf0r7l803hIVv6dlVv07Hh6h45VoUWjhSvA/nPNYJF87S72sX0/GtqygzNUV5HD1/tEIAUMYr3dDerRoEAAgAejaSlADgY79RWnz4N3PF+6/RucO7taoqf160fBW6d/gkCikUId0HBABpZGgAAiDgAwQgAPjAImIKIAACfxMww9U0qmQZattvFBUtX9Up1ozUZNo0Zyqd3LFO6amBo3fnuQc1IgC0HziGKjSK8+jWMHKA1nOo4sPFjcsX6eyBHXRo5ULioGqqxagrcd5xWRxaPvVVunj0gLRJrnTxVd1TMnyMHKoqNWkjUru5u7h6r9rm42u/UVrrdOX0cfp10nBKv5GoVfXW55zWTyZYINfnuCpl6jXRPYYZFd21Z8ywFX2AAAiAQG4CEACwH0AABHyGwP5l39P27z5Wnk/JanXpnkFvEkfr11M4kNfOBXNo/6/fKYkAcU8No2pxnRwOpXpY4w4LggCQGxyLASzIHNuyUs/S5asTEBxCHV96h0rVrK/UHgLA/xOAAOB4C/nab5TWl2XH97Np39Jvtard+px/eys3bUeHVi3U3YYrVm/VmVo+MThfJg+pTiQrQwCQBIbqIAACliEAAcAySwFDQAAEjBAw6mrKEeA7DRtPEbGlpMwwEs3b3rvz3INDAND/rpq5pVy/SksnDBHPNFSKmaIJPABGEnvJyBZf9gDwxd8oZ+ubkXKDfp00gi6fOqJ7G7DnT/NHB9L/3h8lvs96S+GiJei+V9+nQkVi9TYxXA8CgGGE6AAEQMBDBCAAeAg8hgUBEDCXwLWzJ2npxGGUlpQg3TG7kLZ+5mWq1LStdFtukHDhDC2dMIxSrl9x2t7P35/4iUGZuk2Ee37RclWcpq+CACAnADD8dZ+MV/ICgAeA862PJwCO+eh5rsKtffE3ytmuOX94Dy1/fxTdzEjX/bvKcVc4oN+q6W/S6T1bdLfjuC1xfYdT1Rb/0t3GaEUIAEYJoj0IgICnCEAA8BR5jAsCIGAqASORpo3mkuY81xvnTKU/1i+9bU6cm7pYxepUoWEclanbmCKLlyYWAfQWCADyAsDun+fRroVz9SK+VU/mgKunc3gAwAMg7z7xxd8oh98FB7+Jzr47uUU4FVbl6jen9s+PIRZ03VEgALiDMsYAARBwBQEIAK6gij5BAATcTmDT3Kn0+9olSuM26z2QanfortTW1ujsvu20ce5U4tvAio1aUYmqtSksMsbQm1QIAJICQE4OrZ7xFp38bb30WnJQxvtGfUAcgM+MAgEAAkDefeSLv1GOvisqz3GiS5WlziOnUlhkNCVe/IuWjB8s9QwgNCKKOo+YTDFlKprxFdbsAwKAJiJUAAEQsCgBCAAWXRiYBQIgoJ9AZnoq/W/qKLrwxz79jf6pafbNr7QBThoYEQDMtCNvX3rfyrv7D+SrZ47TsskvU2ridenpc9rHfw1+h4JCwqTb2msAAQACQO594au/UY6+LEc3/Y82fDZJKjgqB/9r89wrQjTlLACyzwDYliYPP0d1O/U05Tus1Ym7f9+07MHnIAACIKCXAAQAvaRQDwRAwLIE+LZp8bsvUFL8BWkbc986STd2cQMIAPo9ABIvnaPVM8bSlT+PKa3KXQ88Tg269VFqCwHgdgJGsgCYtgCSmTBcfZjz1d8oe+vFh3f+7Tq1c6Pu5eQ3/G0HvC68p2xF5RmA3ngMug1zUtHVe8YMG9EHCIAACNgjAAEA+wIEQMDrCai4i9omrRWJ35NwIAA4FgDSk5Po+vnTdO7QbvrrwG906fghysnOVlouTj127/BJVLRcZaX2EAAgAHQc7Fys8tXfKHt7XyXYYXh0EeoycipFlrjjVpcqzAJDQqnjkHHEKV1dXSAAuJow+gcBEHAVAQgAriKLfkEABNxGwMiNo6fSjumBU5AFAD18zKpTo21XatHnBUPxGvLagicAak8AzFpT7kfvUxWu6+rDnK/+Rtlbr/3Lvqft330stZT2hFjVZwCcSaDpv/tJja9S2dV7RsUmtAEBEAABPQQgAOihhDogAAKWJqCSbso2oQb3P0Z3dX/CkvODAOD6ZYksfgd1GjaeImJLmToYBAAIALk3lK/+RpklfDkKxHpwxQLa+vVHUt9Ndz3rggAgtSyoDAIgYCECEAAstBgwBQRAQI3Aqd820KqP3lRqbPbbbyUjHDSCAGAmzfx9set/hxffohJVaps+EAQACAC5N5Wv/kbl/eJcOLKflr/3CmWlp+n+TjkLxKrynIDTAHI6QE4L6MoCAcCVdNE3CICAKwlAAHAlXfQNAiDgFgK++sc1BADXbZ/A4BCKe2oYVWra1iWDQACAAFAQBYBt386iA8t/kPpOFatQje4dPpGCwwvna5eVkU4rp42mvw7ulOozd0YBqYYSlSEASMBCVRAAAUsRgABgqeWAMSAAAioEIACoUFNvo/dttZE/kNWt025ZqEgstev/OhWvUku7smINCAAQAAqaAMCZDpZOGEIJF85KfWu03uyrPAMoFBNLnUdOJn7i46pi5PfNndkKXDV/9AsCIOC9BCAAeO/awXIQAIF/CEAAcO9W8FYBwM/fn6rFdRK5wtnt2JUFAgAEgIImAJzes4VWTX+TOHif3sLu+h1eGEtl6jVx2ETlGQB3xh4+/H13VYEA4Cqy6BcEQMDVBCAAuJow+gcBEHA5gUvHDtGy90YSH7pki9btk2x/ZtbHEwBzaHKAv+qt7qXqbbpQaOEoczrV6AUCAASA3FvEV3+jbs0xJ4fWfjyOjm9bLfX9iipZhjq//B5xGkBHRfUZgKtTvEIAkFpqVAYBELAQAQgAFloMmAICIKBGwFdTbEEAUNsPtlbh0UWp/v2PUZXm7SkoNNxYZ5KtIQBAAMi9ZXz1N8o2x8RLf9HS8cMo+Vq81DdF71t9lWcAHOTz3uGTqGi5ylI26a0MAUAvKdQDARCwGgEIAFZbEdgDAiAgTeDGlUu0+J0Xpf/45IFcfUskPZlcDYwIAHrd9I3Yp9XWyB/IWn3LfB4QGERVW/6LGvd61uWu/za7IABAAMi9R331N8o2xyMbltGGzyfLfC3dUteVWV6M/L4hBoBblh+DgAAIOCAAAQBbAwRAwOsJpCcn0a+ThtOVP49Jz6Vo+SriliikUIR029wN+N3ruk/GE7urVmrShsre2dRuVGuZQQqyAJD7D+S0pAQ6tXMD7V38NfFBSrVw8L97Br1JHHXc1QUCgJoAwN+dtv1fc/Xy5Ovf1Yc5X/2NYpD8m7fi/dfo3OHdbl83rQGdZRjQaqv1uav3jNb4+BwEQAAEVAlAAFAlh3YgAAKWIcCHbw4+xUGoZAu/Pe0ycipFljAWLTr5ajwtfvclunHlojDBz8+PIoqXpip3d6DKzdpRZGwp/h+lzIMA8C4Fhf2/635mWgpt+HwKndyxTopj7socFbzTsPHEcQFcWSAAQADIvb989TeK53jl9HEhwKbfSHTlV0qp74DgEOr40jtUqmZ9pfbOGkEAMB0pOgQBEHATAQgAbgKNYUAABFxLQCX/tO2g3nbA61SxUStDBh7d9D/a8NkkysnJsdsPv0fl5wYsBpSudRdxHnqtAgHgdgGAeWWk3KDlU18lDqqmWqJLl6POIyZTWJTjwGOqfdvaQQCAAJB3D/nibxTPccf3s2nf0m+NfmVc1r5Gmy7U4vHBpvcPAcB0pOgQBEDATQQgALgJNIYBARBwLYE/d2+mVR+OcXgAdzZ69VadqeUTg6Vv6G19Zmdl0eoZY4lt0FM4HV2RspWIx63cvL3Dd+kQAPILAMyXXY1XfPA6ZaWn6cFtt06VFh0o7omh5B8YqNyHs4YQACAA5N0fvvgbxYLcr5NG0OVTR1zyPTKjUz2ZBlTGgQCgQg1tQAAErEAAAoAVVgE2gAAIGCaQ1wVfpsNCMbHUeeRkYvdwlaJ6IGX39k5DxlPxKrXsDgsBwL4AQDk5tGneNPp9zSKV5RJt+IlG00f6U+0OPZT7gABgn4A3Rrx3x2HOF3+jzu7bTiumjSZ+4mDVwt91M7y88s7PHXvGqkxhFwiAgHcTgADg3esH60EABP4hwH+A8oH51M6NSkzqdupFTXo9I+0FwDdg/AfwhT/2SY+rFYAQAoADAYCIEi6coaUThlHK9SvS3G0NOE1g55cnU1TJssp9OGoIDwB4AOTdGz73G5WTQxvnTKU/1i81/ftjdocVGrYUwSX9A8zz+IEAYPYqoT8QAAF3EYAA4C7SGAcEQMDlBDgIIAcDVLmN4lRxLZ8cQlWa36NbBGDX/w1zptCxTSuU5lan40PU9N/9HLaFAOBYAGAvgO3zP6X9y+Yrsbc1UhV+tAaFAAABwN4e8aXfKCMeDVrfH7M/NyvYa267IACYvUroDwRAwF0EIAC4izTGAQEQcDkBo+9R+W1+vXsfpvr3P6YZpC8jNZk2zZkqItI7CvznbMKBIaHUccg4KlmtLgQAOwT05Mm+cfmCeH+ceOmc8t4Ki4ymTsMmUJGylZX7sNcQAgAEAHv7wpd+o7QCn5r6hTKhs2a9B1LtDt1N6OnvLiAAmIYSHYEACLiZAAQANwPHcCAAAq4lYMYfpWGRMVSj7X1Uqenf6ftsgeL4UHf1r5N0bPNKOr51FfH/rVpK12xAHV5626nQYMQDQNUumXZah3R3/IF8cMVPtO2bmUoijG2uRoNAQgC4nQBiADj/FvnCb5SRtIYyvzFm1tXzmysznjt+32TsQV0QAAEQ0EsAAoBeUqgHAiDgFQT4UL5i2ut0/ve9lrWX36G2f34Mlavf3KmNEACcPAH4h1zajQRaNnkkXfnzqPJ6B4cVok7DxlNspZrKfeRtCA8AeAA42ky+8Bt17exJWjpxGKUlJZj2nXF1R2Z/zyEAuHrF0D8IgICrCEAAcBVZ9AsCIOAxAhePHRRp4tJvJHrMBmcDl6nTiNoPelPzmQEEAG0BgDmf2LaG1n06QSn2g22dOPZDXN9hpgUJgwAAAcDZb4C3/0btX/Y9bf/uY0v+vjozql7nf1Pjnk+bYjcEAFMwohMQAAEPEIAA4AHoGBIEQMD1BPYu/pp2/vSFIddwV1gZUjhSvP2PrVhds3sIAPoEgKyMdFr14Rg6e+A3TaaOKuiJySDTOQQACABa+8Vbf6OM7G32emLvJyPR+I14H2hlXtFas9yfQwCQoYW6IAACViIAAcBKqwFbQAAETCNgNEK/aYbk6ojzUTfs8STdeV9vXd1DANAnADDMM/u20aoP36CbWZm62NqrVL7B3dRuwOhbMR+UOyIS8SGWT32VLh49IN1N4aLFqeuoaRQeU0y6rVYD1T0l4z6NGABaq/D35976G3XhyH5a/t4rlJWepm+iuWqZEYjPyHeLhYcOL4ylMvWaSNuetwEEAMMI0QEIgICHCEAA8BB4DAsCIOB6Ahxxe8W00XThj32uH0zHCFVadKC4J4bqPmCqHtZ0mGJKFSsEAbRNhA9Tq2eMpT93b1aeG6eCbD/oDSpbr6lyH7aGRg4pEABeM8xftgNPHea88Tdq27ez6MDyH2QRk4yIpNW5qg3cr1lBPz21Z7TY4HMQAAEQ0CIAAUCLED4HARDwagL8B/aqj96kc4d2e3Qe/Ma8xRODNd/95zYSAoB+DwDmZuTm2cZdb3wGrc0EAQBPALT2iO1zb/qNSrl+lZZOGEIJF87qnd6telqCoUyHZ/dtF+IuZyOQLYWLlqD7Xn2fChWJlW16W30IAIbwoTEIgIAHCUAA8CB8DA0CIOAeAplpKbRpzvt0Yvsat8cEYLf/mu26UdN/99N982+jAgFATgCgnBzaNG8a/b5mkfLG0puhQWsACAAQALT2SO7PveU36vSeLbRq+ptKB+86HR8Sv4NmlNTE67R0/GC6fv6MdHf8mxzXdzhVbfEv6ba5G0AAMIQPjUEABDxIAAKAB+FjaBAAATcSyMmhY1tW0tavZ1B6cpJbBg4pFEEtnxxKFe5qQeTnJz0mBABJAYCIEi6coaUThlHK9SvSvG0NzLiphAAAAUB6A1r8N4pv2/k36dTOjdJTM/PtvRg8J4fWfjyOjm9bLW0LN6jQsCW17f+aoWCEEACU0KMRCICABQhAALDAIsAEEAAB9xHISE2mXQvm0pGNy0SgNlcUfkteteW/qHGvZ8W7V9UCAUBeAGDWu3+eR7sWzlXFTmbcEEIAgACgugGt+huVeOkvWjp+GCVfi5eemllu97kHPrJhGW34fLK0LdwgNCKKOo+YTDFlKiq150YQAJTRoSEIgICHCUAA8PACYHgQAAHPEOCgcezOemj1z3Tp6EFD0eNtM4iILUXVW91L1dt0odDCUYYnBgFATQAw8k7ZtmhFy1elTsPGK68jBAAIAEZ/AKz2G3VwxQLa+vVHStMy48Y978BG0gFyX00efo7qduqpNB8IAMrY0BAEQMACBCAAWGARYAIIgIBnCeRkZ1PipXMUf/wwXTx2gC6fOkqpidcoMy2VOEBX3hIcXpiCQsOID/xFy1WmMnUaE7uNB4WFe3YiGB0EQMAnCeA3yieXFZMCARAAAY8QgADgEewYFARAAARAAARAAARAAARAAARAAATcSwACgHt5YzQQAAEQAAEQAAEQAAEQAAEQAAEQ8AgBCAAewY5BQQAEQMBzBFIyMunw+Uu06/Q5Onn5Kp28fI0ysm5SQmpaPqOiwkIpODCAKhaLoYrFitBd5UpTzVLFKTw4yHMTwMggUAAIZN3MpvMJibTv7AU6fCGeTsRfpWspqZSakUk30jPsEggJDKTIsBAK8PenyrFFqExMFNW7oyRVLVGMYgqFkXwukgIAGlMEARAAgQJGAAJAAVtwTBcEQKBgErianELLDhyl5YeO0LnrSZSTk6MMgqPkl46OoI61qlGXetWJRQIUaxNITs+gLzbvpCYVylKTimWsbaybrGMh7NWfltOBcxelRywUEkzje3SimqVipds6a8A2rTtykn7ec0gc+LMNfE/zjsPiQIsq5enfjetRxdgipogB87buprmbdykxGNO1PcVVraDUFo1AAARAAATUCUAAUGeHliAAAiBgeQJ8iJi5bhvtPXPe1MOEbeL+fn7Upnol6tuyEZWILGx5HgXNQD74f7tjH/206yClZ2URDl3/vwOsJACw983nm3bS/w4epcybN126TVnAq1aiGA3t0JIqxRYxNBYEAEP40BgEQAAEPEIAAoBHsGNQEAABEHAtgSs3Uui9lRtp+8mzhm779VrJt4u9m95JDzeqR4EB/nqboZ6LCOQ9+NuGgQBgLQGARZnvf9tP32zfJwQadxYW7x5uXI8ea1af+PurUiAAqFBDGxAAARDwLAEIAJ7lj9FBAARAwFQC7Ni/6egpmrJiIyWlpZvat57OmlUqRyM6taLI0BA91VHHZAJ88J//235asPsg8Q133gIBwDoCwLnrifTu0rX0+4V4k3eBXHcNypUWniGFQ4LlGhIRBABpZGgAAiAAAh4nAAHA40sAA0AABEDAHAL8XphvE+ds3uVyN2JnFtcqVVwcKIoWDjdnYuhFk4DWwd/WAQQAawgAv506S+OXrafrKamaa+uOCvXKlKSx3TpIiwAQANyxOhgDBEAABMwlAAHAXJ7oDQRAAAQ8QoBv/v/LAbm27HaLy7/WJFUPFFr94vPbCfAt/0+7Dohbf3s3/nl5QQDwvACw5o8TNHn5Bre7/Gt9dzrUqkJDO8RJPeGBAKBFFZ+DAAiAgPUIQACw3prAIhAAARCQImC1w7/NeJUDhdTEC3BlThHHh/5vd+zVdfC3oYIA4FkBgGNyjP91LSV64HmO1teFgwMO6dCS7q1TTavqrc8hAOhGhYogAAIgYBkCEAAssxQwBARAAATUCHAas1EL/kfsBm6lEhQQQMM7xlG7GpWtZJZP2HL5Rgq98M0iupR0Q2o+EAA8JwDwm/8RPy6jCwlJUmvmzsqloyNp4kP3UkmdGT0gALhzdTAWCIAACJhDAAKAORzRCwiAAAh4hMDV5FQa9v1SOn31ukfG1xq0TEwUTXyoExWPQIpALVYyn0MAkKFlv6470wDyWK//vEKk47R6+XfjevR0XGNdZkIA0IUJlUAABEDAUgQgAFhqOWAMCIAACOgnwK7/87bsoi+37NbfyAM1ezWqS8+0akJ+HhjbV4eEAGB8Zd0pAPy06yDNXLfNEvE5tMjFRhSiyT070x3RkVpVkQVAkxAqgAAIgID1CEAAsN6awCIQAAEQ0EXgzLUEcft/5UaKrvqOKkWEhtAD9WtR2xqVqERkYZETnMWFa8mptPv0Ofph5346Fn9V+fAic6AwNJEC1BgCgPHFdpcAcCHxBo344VfiJwBGCj+paVKxDHWqU40400ZkWKgQ1fi7mpiaRofOX6JlB44QxxnIvHnTyFA0sG0z6t6gtmYf8ADQRIQKIAACIGA5AhAALLckMAgEQAAE9BGYvWEHfbtjn77Kdmr5+/nRw43r0WPN6otDv6PCB4ztJ8/QpOUblNOWybgVK0+oADWEAGB8sd0lABj9nnJwvtbVKtKgds0pKixUc+IXE2/Q+ys30Y5TZzXrOqrQsPwdNLbbPU5/F7gtBABlxGgIAiAAAh4jAAHAY+gxMAiAAAioE7ianEJD5i+ls9cSlDrh20SO+H1PrSq6XfNPXr4m3jGrBDGrUrwoTXroXmJvAyMlOydH3KTy4WbPmfN0PP4q3UhLpxt5AiCyuBFTKIxCgwKpavFiVLNkLNUvV5rKF4mWSnNmxFattgmpabRk3x+06vdjdO56kri15XVhj4kWlctT1ztrUKnoSLvrAwFAi6725+4QAMz4nj7VsiE91LCu7u8pzzw9K4umrthEKw8f0waRpwZ/d8oVjSYOGFk2JsppewgA0njRAARAAAQ8TgACgMeXAAaAAAiAgDyBLSdO05u/rKKs7GzpxnwiLT4fAAAgAElEQVSj+HjzBvRoswZShwoeSDXjQKC/P43t1kG4MKuUv64n0rfb99K6Iyel0t7lHYsP2PXKlKRHm9anOneUID7sqJQNR0/Rm4tW6W5aKCSYxvfoRDVLxQqX7V/3/0EfrdnqNBc8r1OV2CL0n+Z3CU+Pg+cu6h5PpWKb6pXotS5tVZp6ZRt3CAD/O3RUeM7k5PCqyxUj31MeiQWmkT8uo6OXrtgdmL1+ikWEU42SsVS7dAmqHFuEOGin7WmBHmshAOihhDogAAIgYC0CEACstR6wBgRAAAR0EZi6chMt2fe7rrp5K9UpXYLe7dGRwoODpNvzMebT9dtFDnqtUjgkmOreUZLurlKeGpW/g4pFFJIWHNidedrqzeJds8ohypmNfNh5vm0zalihjLRdqgJAjVKxIqbC5xt36n6n3aBcaUrPzBJvvF1ZIADop5tb0HHUisW5t5esoY1HT+nvOFfNuyuXp9H3tTPkscICxMy126hUVARVLVGM+LtfvWQxKla4kNL3P+9EIAAoLS0agQAIgIBHCUAA8Ch+DA4CIAAC8gSS0tJp+A+/0jEHN3vOeuSb+DH3t6fmlcrJD/xPi+PxV2j4979SYlr6rT74trJ4RCFqXKEM8cGFb9dVBAZbh+zq/8POAzR38y6nt+TKk/inIdvdqXZV6t+mmZS9qgLAzZxsGrXgf5Sc58mCo3nweo3s3JoW7jokvC9cWSAA6KerRwCIT0qml75bTCxiyRZ+ujKuR0choFm5QACw8urANhAAARCwTwACAHYGCIAACHgZAX6Lz9H/2cVXtpQtEk1Te3Wm6PAw2aa36vP74rcWryF+33x35XLUvHI54TrsLJCgzGDsms1BzNb8ccL0W39HdnCMAg56VjyisC5TVQSAV+9tQ3M273Tokm1v4GolitEb999D7y5ZAwFA18ror+TqJwDstTL65xVKz3TY6+PtBzqY9p3ST0WuJgQAOV6oDQIgAAJWIAABwAqrABtAAARAQILA5uN/0phfVikdjtvVqEyvdG4j7fIuYZ6hqhzMb+KydbT5+GlD/ag0lhEBVAQA9o7gGAZ6nzKwd8LwjnHUskoFevWn5RAAVBbVSRtXCwDfbN9Ln238Tcnq51o3oZ4N6yq1dWcjCADupI2xQAAEQMAcAhAAzOGIXkAABEDAbQSMHCz05vd222RyDZR1M5umrNhAKw7JRy43y947y5ait7p10HwOICsAqNjHXhXv9epMoUFBEABUAGq0cbUAwO//1/5xQtrykMAAeqd7R6pftpR0W3c3gADgbuIYDwRAAASME4AAYJwhegABEAABtxKYtW6beB8vW4xG4pcdT7b+T7sO0sx123TfkMv2r6c+37o/eXdD6t30TqfV3SEA2G6BjRxU9czZVgcxAPTT0ooBYGTNOA3kB/++T/dzFP1Wm18TAoD5TNEjCIAACLiaAAQAVxNG/yAAAiBgMgHVm0WtQ4vJZkp1d+ZagohrcOVGilQ7V1Tm+AgTHuwk0qI5Kq4WAPgQOLlnZ7ojOlKkPcQTAPNX2ghXre/S9ZRUGjx/KZ25el3a8JqlitP4Hh2Jx9Aqh8/H08iflukOKqnVX+7P9WQLgQAgQxR1QQAEQMAaBCAAWGMdYAUIgAAI6CLAqcXe/GUVbTkh/0beqjeLnFpw2spNtEghraG/nx/FVa1A/25yJ1UsGiNSpnEGgXPXE2nV4eO0cM8h4qwJsqVrvRr0wj0tHMZKcLUA8O/G9ejpuMbCbCMHVZl5wwNAPy0tAeDyjRR64ZtFdClJPgOAnoO3zVIIAPrXDDVBAARAAAT+JgABADsBBEAABLyIgJHDIEe4n/ZIVypWONxSMz4ef5Ve/nEZ8a2pTGFB4/X72lGtUsUdNmOPgjcXraJD5y/JdE25b+DtNTRDAOAUb/3bNCUOPshPDy4nJYv4B5uO/0lDOrSgyrFFIQBIrZpcZSPfJS0BgA/+L367mDgVoGxpVa2i2Nd+OhpCANABCVVAAARAAARuIwABABsCBEAABLyIgJFDi1UFgO937qeP122XWoXI0BB664EOVLt0Cc12qs8Lhv0rjjrVqWa3f6MCQIdaVWhohzjhsaBSVG+Yx3RtLzwmUIx5VmgJAEYO5jKeGEbG0doDejwR8ARAiyI+BwEQAAHrEYAAYL01gUUgAAIg4JCArwkAqvPpXLc6De7QUtct6f+1dy9gOpf548c/DmnMmowUyVAZiiFFa9YhUrHKaYtiyyZCh3VoFbWOMeQQsSV0YJP9125TsSs5tiskYh0i/ORQGYWcj2ka+V+fb7/xG9PMPN/jM/fzPO/vde2119Xcx9f9tNfen+/ne9+KOW35GvnHmo2OflkFXZnoJQBQrVxZGdP+DildMs7ReHIWJgDgmu58Rbe/PW2AAMDPjAQAvP8OaQEBBBAItwABgHCL0x8CCCDgQcDLpsXEDIBvjhyXvukfyOFT9g//c3ObwYaMvTJo9kL5Ieusbf1KlybKxA4tRQ8FzP24DQBoqn//Fo3ltynVbI8jr4IEADzxWZW9/LsUKgDg5ROABlUqyzNtbxf9nYd6yAAIJcTfEUAAAQRyCxAA4DeBAAIIRJCAHpg3Yu5/ZNkXXzoe9aW/ipeJHVpJxTKXOK4bVIXVX+6Rof9aLHq4od3HzWGGbjbMCXEXW7cBXFv+Mt8CAH6tgZv56CT4BOD/ltJLACDUb9Dt+ujo7KTeZ8+CAIDd/9WgHAIIIIBAtgABAH4LCCCAQIQJRNM1gLPXb5bJS1YZuQL6tn5429ulYfJVvgUAbrqqoqT9rplcXLy4pzm73WASAPAnABAqm8bLNYB6KOS4e+4UDUCFeggAhBLi7wgggAACuQUIAPCbQAABBCJMYMYn6+T/rVrveNRuUucdd+KwgpdviB125ap4z1vry911avoWALjnplry6C2/cTWWnJUIAHgm9PQJQKgAQJDZBTlnTgDA+++AFhBAAIFYEyAAEGsrznwRQCDiBRZ8/oWMX7Tc1TwKOtneSYMb9+yTyUtWSp3KV0qLmtfKVWUTpWgROxeXXdjLmPlL5cOtO5x0HdayDzasKw/Ur+NbAMAvfwIA3n8GXjbpoQIAOjq3mToXFy8mz97dQm6sVCHkJAkAhCSiAAIIIIBALgECAPwkEEAAgQgTcHOgXfYU/XoDnfvNvaa017u6orSoda3UrXyl7RR3t5ukcC1Zfl5uDgH0MwODAICInodx/PszcvDkKdm+/5Bs3XdAMg4flW+OHpcbkirIwJZNC/yZBB0A+Pvqz2T6x/919VPNL/CUuzECAK54qYQAAgjEtAABgJhefiaPAAKRKODm5PzseTo5YCw/m5M/ZMpT786XL/YfzLOIZgJUufxSaVLtGml63TVSIfGSfK/rMz0AkN+d7G4CAKFOjnfyW4yVAMBP587J0dNn5MuDh62Nvf7mdh04LPuPn5Rj35/Jlyy/dctZwUsAoEaFcjKmXQvrOsD8HjcHXGa3pZk1I+9qbjuQFuq34yZQYOd/K7x8wsN5FKFWjb8jgAACwQgQAAjGlVYRQACBwAS+//FHGTR7kWgavtPnkriLZdy9d0ry5WWdVj1ffv3ub2XIvxbLmR+zbLWhfTZIriyta9eQ6hUuvyAY4GUDYatzj4X8DAAUdKuA02HGSgDA7e/DzmGLXg7qs7M5PnDilPzp7blWsMLpE3dRcRndroVcX/EKp1XzLE8AwBdGGkEAAQSiQoAAQFQsI5NAAIFYE3C7MVKn39erLd0b13NFlnX2J0mb+x/5ZOfXjus3ufYaGdL6tgsCAF7SpB0PwEUFPwMAdr4btzvEWAkAuD3vws5J+l4yafL6LedeO73aUjNcPt7+ld1lvaCc3j4xtPVtUrxYUVf1c1YiAOCZkAYQQACBqBEgABA1S8lEEEAglgQ2fbNPBsxaaPstfE6bsqXiZfy9LaVSmdKOyf7zPztl3MLl8uPZs47r5nUAngYSnpnzbzl3Tr/otveEuoPdXiveSrn5BIAAgHNzt2n0pUvGWb/xay4rk2+nbtvWBu2epbFoy3br3xcnv+/sAes1lA82qCOd6tfJ9xMau6IEAOxKUQ4BBBCIfgECANG/xswQAQSiUOCHrCwZ/M/Foun4bh5NLR7+u2ai6fl2n83f7pch/1wsx8/8YLfK+XKX/ipeJnZoJRXLXHJB3S8PHpF+78wr8Hvu3J05OSXd8UBtVijsAMCJMz9I/3fny47vDtkc8c/FIu27ay9v6R+5JVXuven6PH003DRx8ccyb9M2R37ZhfO7HjJ3Y4dPnZYn0ufJniPHXPVzUbFi8tDNN8k9N13vKgig89TfyF8+XGGdn+AkEGHnMwcvmUiR9lt0tYBUQgABBAwUIABg4KIwJAQQQMCOgJe3i9p+UpnSMqjVrVKtXMHnAegmYvWXGdabTP1u2s1zc7WrZXCrW0VPws/5uD2IreX110nf5je72hS5GX/uOoUdAHDrput963VV/CAISxtu56mD0+DWiLuaS80ry/9irJ9/u986R+PUD5mO5+E0ADVt+Rr5x5qNjvvJrqCZAKnXJEmf2xpK+UtK2WpHP9VZn/Gt/PXj/8qOA4cdbfyzOwg6AGBrIi4LEVxwCUc1BBCICQECADGxzEwSAQSiUSDUafx25qwn9t9QqYK0q1tT9P/w60F1+ujp63qI2brd38qcDVtcbyK0Ld30P9P2dmlQpXKeQ3KzQSpoc5e7E90MPb94ufx7604p86uSonMuE19SriqbaBWtenlZ65/r21b9dlz/O77ERdZ/8nsiNQBg93o5O7+dcJV5eemn8u7az111p5+L9Lm94fmrKfXfmQ+37pDXV6x1tfnXQegm/C8dW4u2befJOHLMynI5dPK0neL5ltHfba2K5aXV9dWtf2cv/d/fslbQjCC9FWHbvoPy7607ZM1X31j/zMtDAMCLHnURQAABcwUIAJi7NowMAQQQCCmw7IsvZfT8pa6+yQ/ZuE8FQl1ptvPAIen/znzHnxboBkwPFUypUC7fkeob3ucXfyzq5PRpU7u69GnWKM8sg0gNANxWPVkGtGxaaJkTTtdAy3v5Vt9Nf6Hq5JfNUlA9L6nyocYT1N8JAAQlS7sIIIBA4QoQAChcf3pHAAEEPAlkv91evGWHp3aCqqxv04e1vV1+c02lfLvwclq6vhVtXO1q+d2NKXLdFZdZ96Zr9sK3R49bb/z/uWGL6PfyTp9QByUWdgBAzYbP+bes3LXb0dR0PfTb+NbXV5dixYrKkVPfi57t8NG2XdK6dnXRYI1pjx+ZLn7NKVQ2S3796BwGzlooW/Z+59dQAm+HAEDgxHSAAAIIFIoAAYBCYadTBBBAwD+B706clKfeXeD6oDH/RvLLlu6oea38qXmjX3z7n7vktn0HrFsN3Bww6Pf49Zvrx275jfVZRH5PYQcAdFxj5i+10tn9ekw+H2D+51/IhMUfu/qW3S8fbefa8pfJc/fcKaUuLuG4WS+HaDruzIcKBAB8QKQJBBBAwEABAgAGLgpDQgABBJwKmLi50EMGn7vnDtHr70I9etDgm6vWyxsr1xf6Ju/XVyfJ8La3W9kEJgcAZq/fLJOXrApFa/vvJp8P4OUwQNsAIQrayWYJ1ZeXazRDte3n36tfcbkMbNlUrky88NaO3H2Y+mkDhwD6+WugLQQQiDYBAgDRtqLMBwEEYlbApM2Fk0P6shdM06SH/muxbNyzr9DWsGLiJTKm/R1SoXRCgWMwIQNgQ8ZeGTR7ofyQddYXr1a1q0vfZo18aSuIRgo7yNXh19dLjyapns5PMCnQldcaadDr/t/cIB1/XVuKF7vwxo68yhMACOKXTpsIIIBAsAIEAIL1pXUEEEAgrAJLtu2S8QuXez4B3MugdfM/rG0zqZ10heNm9h47IX9+b4F8c/S447peKzgJWpgQANCzDfq/O9+6592Pp8m111iHKhbxo7GA2pi3aZtM+s/KsB962TylqjzZvLGtTXGoqWsQ4N21m+SvH68N+zzyG5ubqwa1LQIAoVabvyOAAALmCRAAMG9NGBECCCDgSeC/X+2RMQuWydHT33tqx01lPZl/eNtm1rfSbh+9Nu2Zf30ouw8fdduE43qJ8SVlxO+aSY0CbhTI2agJAQAdz6x1m2Xq0k99+WzCzjffjmF9rqCb579/+pnM+GStddhj0I9ujH+bUtW6SrCgT0LcjKMw/z3NOV7Ndnn89oZy09VJjoM/BADcrDx1EEAAgcIVIABQuP70jgACCAQioHeOT/jwY+sKtXNh2ig1qFJZ+rVoLPom3euj43923pKwfA5QtVxZGdr6tpDfO5sYAPDzs4lKlybKxA4tRYMhJj+67V+x/Svrekc3NzzYnZtu+PVchHtuqiV620QQjx56qRk7eptDOP49zTmHMvElpdvNv5ZmNaq6zmwgABDEr4I2EUAAgWAFCAAE60vrCCCAQKEJ6EZpw+5v5dVlq2XHgcOBbTD0sL9et9Z39QaxIBx9w6vXG7689NNANnq6wbsvtbbc++vrHb/dNSUDQP30s4lBsxd5zpjQ7I0Xft/a1qGNhfajztHx/uMnrUMQV+3a7Xs2QLVyZaV/iyZS5fJLwzLVXQcOW5kcn2Xs9X0uOSegGQ1VL79U7v/NjaIBOzvf+RcEQAAgLD8POkEAAQR8FSAA4CsnjSGAAAJmCuw7flL+tX6LLNm2Uw6ePO15kHoieuo1SdK+bi2pVbF8YG9IdaB6ArwecPjO2k3y7dETngMZmvJ8Z63r5Hc31pBfubjOTcdkUgBAx3Pqh0x5ZdlqWfD5F643kGoxpt0dUqPC5Z5/H+FsQH/b7/x3kyz5n52erpHU37SeW/FAgzpS88ryjtPh/Zjzse/PyAcbt8nCLV/48lvXMWn2ggbpbqteRZqlVJMrLgl9K4fduRAAsCtFOQQQQMAcAQIA5qwFI0EAAQTCIqAb6q17v7P+s/27Q7LzwGHrMLIjp77/xeZRNw9lflVS4i4qLtXKXSY1rywn9a5OstLlg0qLLghBU9437tkr63fvlZ0HDllvv7/P/FH0n+d+SpeMkxLFi1kn+uu3/XUrX2n9d3yJi8LiXBidqMOnuzJkxc6v5Yv9B+XkmR9+YaOZD5eUvNgKfiRffqlcW+4yqV7hcrnmsksj2kYzXg6eOGV9NrLxm32yff9BOXL6ezn+/Q+/OBRTN/uJ8XHnfxsNkyuLfgri93f+Xn4DP2RlWQc8/s/eA7J13wHZ/t1Bycw6K0dPn8nz8MDs37um9mvmgp7DoYGMqy5N9Pym38s8qIsAAgggYJYAAQCz1oPRIIAAAggggAACIQWysrLk66+/lk8//VR2794tn3/+uZQtW1ZSUlKkTp06UqtWLYmPjw/ZDgUQQAABBGJLgABAbK03s0UAAQQQQACBCBXQTb9u9GfPni0ffPCB7NmzJ9+ZJCYmyoMPPigPP/ywFRjgQQABBBBAQAUIAPA7QAABBBBAAAEEDBY4ceKEzJ8/X6ZOnSpbt251NNLk5GTp16+ftGnTRooXL+6oLoURQAABBKJPgABA9K0pM0IAAQQQQACBKBA4cuSI/OMf/5Dp06cX+LY/1FRLlSolffv2lR49ekiJEiVCFefvCCCAAAJRLEAAIIoXl6khgAACCCDgVMCUk92bXldFBre61enwo6K8vvF/66235LXXXvO08c+NMXjwYHn00UfJBIiKXwmTQAABBNwJEABw50YtBBBAAAEEolKAAEDhLWtQG//sGWkmwLRp06Rp06aFN0l6RgABBBAoVAECAIXKT+cIIIAAAgiYJUAAIPzrcfr0aXn77betzfnOnTsDHUCjRo3kpZdekgoVKgTaD40jgAACCJgpQADAzHVhVAgggAACCCAQ5QK68Z8zZ45MmjQp8I1/TsoRI0ZI9+7dpUiRIlEuzPQQQAABBHILEADgN4EAAggggAACCIRRQDf+c+fOdXWqvx/DbNKkiRV0KF++vB/N0QYCCCCAQAQJEACIoMViqAgggAACCCAQuQJnzpyRefPmWZtvp9f5+T1rvVmgVatWfjdLewgggAAChgsQADB8gRgeAggggAACCES2QGZmpixatMj69n7Dhg1GTOaRRx4RvRXgoosuMmI8DAIBBBBAIDwCBADC40wvCCCAAAIIIBBjArrxX7ZsmYwfP96YjX/2EuhnAFOnTpWyZcvG2KowXQQQQCC2BQgAxPb6M3sEEEAAAQQQ8FkgqI1/UlKSVKlSRYoWLSoZGRmeDg6sWbOmvPrqq5KcnOzz7GkOAQQQQMBkAQIAJq8OY0MAAQQQQACBiBHIysqSFStWyMSJE2XVqlW+jLtUqVLSunVr6dKli9SqVUuKFy9utatBhlmzZsmwYcPk6NGjjvsiAOCYjAoIIIBAVAgQAIiKZWQSCCCAAAIIIFBYAj/99JOsXLnS+sZ/yZIlvgwje+Pft29fqVy5cp5X9p07d07efPNN6devn+M+CQA4JqMCAgggEBUCBACiYhmZBAIIIIAAAggUhoBu/l988UUZM2aML93b2fjn7OjYsWOiQQK9XcDJU69ePesMAP2sgAcBBBBAIHYECADEzlozUwQQQAABBBAIQGDLli2ip+pv377dU+sdOnSQ3r17S9WqVfN8459X45oF8Pzzz1sHDTp59LOCCRMmyCWXXOKkGmURQAABBCJcgABAhC8gw0cAAQQQQACBwhXQb//HjRsnL7zwguuBtGzZ0jo7oHTp0o7bSE9Plz59+jiq9/TTT8uf/vQn24EGR41TGAEEEEDAWAECAMYuDQNDAAEEEEAAgUgR8JoFoKn/eobAHXfc4WjKZ8+elbFjx1qfIdh9ypcvLzNmzJA6derYrUI5BBBAAIEoESAAECULyTQQQAABBBBAwF8BfbOvh/tpmvwNN9xQYOO6EddUfE2rd/u0adPGSuV3kgWg1wH27NlTVq9ebbvbzp07S1pamsTFxdmuQ0EEEEAAgegQIAAQHevILBBAAAEEEEDAJ4Hsjf+UKVOsU/07duwoo0ePlvj4+AJ72LZtm3Tv3t31WQBOswC+++47GTFihLzzzju2Z66H/um8UlNTbdehIAIIIIBA9AgQAIietWQmCCCAAAIIIOBBIL/r/HRj/vrrr0vjxo0LbN2PLAC7ZwFs2rRJBg0a5OjNvw5+6NCh1oGFxYoV8yBFVQQQQACBSBUgABCpK8e4EUAAAQQQQMAXAd34r1mzxvoGf/HixXm2qSf0P/vss5KQkFBgnzt37pSHH35YNm/e7Hps06dPl1atWuVZPzMzU+bMmWNdO7hnzx5HffTo0UMGDBgQMpPBUaMURgABBBCIKAECABG1XAwWAQQQQAABBPwS0I2/vknX0/vnzZtXYLOaBTBt2jRp2rRpgeU0C2Dy5MkyatQo18PMKwsgv+wEu52w+bcrRTkEEEAgugUIAET3+jI7BBBAAAEEEMgl4GTjn7NqOLMANIjQvn17sZOdEGqB77rrLtGxHz16VPbt2yfXXnutpKSkSIUKFbgGMBQef0cAAQSiTIAAQJQtKNNBAAEEEEAAgbwFzp07J3pdn6b6z5492zFTOLMAmjVrJvfdd5+89957IbMTHE/kfys0b95cunbtKg0bNuRGALeI1EMAAQQiTIAAQIQtGMNFAAEEEEAAAWcCuvHfsWOHTJo0SdLT051VzlXa7lV9u3fvlkcffVTWrVvnqb9wVK5Ro4b07t1b9NMDrgYMhzh9IIAAAoUnQACg8OzpGQEEEEAAAQQCFMje+Gs6/dy5c+XkyZOee7N7VZ/2/corr8iwYcM89xmuBvR8g8GDB0utWrXC1SX9IIAAAgiEWYAAQJjB6Q4BBBBAAAEEghXQzbe+gZ84caJvG//sEevb8ieffNJ6W160aNECJ5KRkSE9e/Z0fFVfsDoFt56YmGgFLdq1ayclSpQozKHQNwIIIIBAAAIEAAJApUkEEEAAAQQQKBwB3XRPnTrVSvX3441/zo2/0zR5DUTozQFDhgwpHAwPver5A3plYLly5Ty0QlUEEEAAAdMECACYtiKMBwEEEEAAAQQcC3zzzTcyffp0mTlzpq8b/+TkZOv7+LZt20p8fLzjcUViFkD2JGvWrGllA9x8883cFuB45amAAAIImClAAMDMdWFUCCCAAAIIIGBDIMiNf/fu3aVjx46uNv7ZQ4/kLACdg5558Mc//tE60NBNAMTGElIEAQQQQCCMAgQAwohNVwgggAACCCDgj8D+/fvlr3/9q7zxxhvW/fZ+PfrG34+Nf87x7N27V3r16iUrVqzwZZiNGzeWBg0aWN/oHz58WObMmSN79uzxpe38GuGAwEB5aRwBBBAImwABgLBR0xECCCCAAAIIeBU4dOiQleavJ+z7ufFPSkqSHj16yP333y8JCQleh3lBfc0CePPNN6Vfv36e2u3QoYN1AGHlypUvSMk/ffq0/O1vf7MOPfTTJPdgOSDQ0/JRGQEEEDBCgACAEcvAIBBAAAEEEECgIIGgNv66qe3Tp4/ooXdlypQJbBH8yAIYMWKElZ1QpEiRPMf59ddfy/Dhw2XevHmBzUMb5oDAQHlpHAEEEAhUgABAoLw0jgACCCCAAAJeBI4cOSJ///vf5cUXX/T17Xa4Nv7Zc/cjCyA1NVUmT54slSpVypc0MzPTyjYYO3asr165O+SAQC+/auoigAAChSdAAKDw7OkZAQQQQAABBPIROHHihLz11lvy2muv+fp9u278H3nkEencubOULVvWlf+ZM2est+zz58+XkSNHSvny5W21o+cW6I0Cy5Yts1U+r0KhsgCy63z++edWEGDx4sWu+wpVUeet82/Tpk2oovwdAQQQQMAQAQIAhiwEw0AAAQQQQACBnwX0m/bBgwdbAQC/Ht34P/jgg/LQQw/Z3rDn7lvfri9atEheeukl2bBhg/XnCRMmWOcG2H10Tk888YTd4r8oV7duXXn55ZetcwBCPY0tUPcAAB1DSURBVOo4Y8YMa4wnT54MVdz23/2wtN0ZBRFAAAEEfBUgAOArJ40hgAACCCCAgB8CH330kfW9u9eNqx+bVd3461v78ePHn9/4Z8+xSZMmMmnSJNtBBT+yAIYNG2ZlMeR3FkBOf/30YOPGjTJkyBBZvXq1p6XRKwE1c6Jbt25SsWJFT21RGQEEEECgcAQIABSOO70igAACCCCAQAEC+gnAoEGDJD093bVT8+bNrRT1q666ylUbBW38czboNAvgvffek549e7oak1ZykgWQ3YneDqCZC5oR4DSooht/vYHgscceK/D8AdcToiICCCCAQNgECACEjZqOEEAAAQQQQMCJwPLly6Vr166ON6zZfVSrVs26LjAlJcVJt5KVlSUrVqywrtVbtWpVyLqNGjWyNtcVKlQIWVYLHDx40LrOb+HChbbK51Vo4MCBVhChWLFittv46aefRE3T0tJk8+bNIetlb/w12yD31YMhK1MAAQQQQMBIAQIARi4Lg0IAAQQQQAAB/YZ9wIAB8vbbb7vG0LfW2kaJEiVCtqEb/5UrV8qUKVNkyZIlIcvnLKCfB3Tq1MlWWr7W85oFoKfwv/rqq5KcnOxonFpYr1QcN26clQ2Q16Mb/9atW0vfvn3Z+DvWpQICCCBgtgABALPXh9EhgAACCCAQ0wJeswCSkpJk+vTpcsMNN+TrqG/GdeOvb/GdbvyzG42ULIDs8eqc9SaD0aNHy86dO8/baKq/3lRQtWpV28GMmP6BMnkEEEAgwgQIAETYgjFcBBBAAAEEYklAr9wbOnSozJw50/W088sC0E3wmjVrrI2/H9flOc0C+OCDD6wD9dw+XrIAsvv89ttvZcyYMfLjjz9Kr169rM8l7Bwu6HbM1EMAAQQQKFwBAgCF60/vCCCAAAIIIBBCQL/D1+/Q9QR9N4/eV6/p7nXq1LGq68Z/06ZN8sILL1hvwf167rnnHhkxYoSUKVPGVpPHjh2z0uy9jEGvFNTzBJycBWBrcBRCAAEEEIhKAQIAUbmsTAoBBBBAAIHoEfAjC0CvFBw8eLBs27bN941//fr1rY28fgZQvHhxR/ALFiyw3rw7PZk/uxM96HDatGly3XXXOeqXwggggAACsSlAACA2151ZI4AAAgggEIiAppLn3szq2+mEhARPqeV+ZAHoSfaa8u/Xoxt/3bw3adLE1iGDefWrWQD9+vWT999/3/WwyAJwTUdFBBBAIOYECADE3JIzYQQQQAABBPwT0A2sbqo//PBDWbt2rZVan9ejh/E1bNhQ2rVrJ6mpqRIfH+9oEJmZmdb1dfq2u7CfG2+80dq0e9n455yDH1kAbq47LGxH+kcAAQQQCL8AAYDwm9MjAggggAACES2gKfn6Rl6v59PD85ymrycmJlrf9N9///2i3+fbfdavXy9dunRxfRaA3X7yK6cbf33j/9vf/tb1G/+82vYjC+Dxxx+X/v37O/4EwasJ9RFAAAEEIkuAAEBkrRejRQABBBBAoNAETp8+Lenp6fLGG2/I1q1bPY9DAwH67fwDDzxgKyNAswD02rqpU6d67ttJA7rx79mzpzRv3lzi4uKcVLVd9qOPPhI9p8BpMCW7Az0LgCwA29wURAABBGJWgABAzC49E0cAAQQQQMCegG7858yZI5MmTbrgznh7tUOX0o31008/LbVq1QpZ+LPPPrOuztuzZ0/Isl4L1KhRQ3r37i0tW7YMbOOfPcYTJ07IoEGDrACL2ye/6w7dtkc9BBBAAIHoEyAAEH1ryowQQAABBBDwRUCvy/v4449l1KhRsmHDBl/azK8RPSPgmWeekVatWknRokXz7SscWQDJycnWxr9t27a2MhPswJw9ezbkVX1esgA0S+Gpp56yziVwehOBnfFTBgEEEEAgOgQIAETHOjILBBBAAAEEfBU4dOiQTJ48WaZMmeJruwU1VqpUKRk4cKB07ty5wE1sUFkAQWz89c3+u+++K+vWrZORI0dK6dKl8yVwkwUQ1LkEYVt0OkIAAQQQCKsAAYCwctMZAggggAAC5gvoSf6ajr569eqwD1bvs3/hhRdEN7b5PVlZWTJu3DirnB+Pbvz1+/uOHTv69sZfP5vQQxL11oKdO3daw9SASvv27Qsc8vLly6Vr164hzwII5+cJfhjTBgIIIICAGQIEAMxYB0aBAAIIIIBAoQucO3dO5s2bZ6Xih+Mb+9wTbtq0qfWWvGrVqiEttmzZYt0ksH379pBl8yugnx306NHDuo0gISHBdTs5KxZ0XkKLFi3k+eefl8suuyzfvrT+gAEDrOBBXg8bf1+WiUYQQACBmBUgABCzS8/EEUAAAQQQ+D8B/d5/1qxZ8uc//znk2+cg3O69914ZMmSIlCtXzlbzfmQBdOjQQZ599llfNv+6cZ87d651Q0FBNyS4zQII4vMEW9AUQgABBBCIKgECAFG1nEwGAQQQQAAB5wL65n/27NnWIXJur6Fz3uvPNfS7f71iT0+wd3rFntcsAO1bU/Q188Dtc+bMGStrQm9IsHM1oh7Sp2XLly+fb5fa5tChQ2XmzJkSxOcJbudKPQQQQACByBcgABD5a8gMEEAAAQQQ8CSwcuVK69T7cKf9JyYmSlpamrRr187VyfV6sr6m1E+YMMH1/N1mAehtBIsWLZKXXnrJ8Q0JOl797KCgRw8N3Lx5s3VmQHx8vOv5UREBBBBAAIGcAgQA+D0ggAACCCAQwwIZGRnWG3ivB/7pZr5mzZpy0UUXiX5OsGvXrgIDClp29OjRUq9ePSlSpIjrFdi2bZt1gJ/bswA0C0A38XfccYetMejGf9myZTJ+/HjHG//sDuxkAdgaDIUQQAABBBBwKEAAwCEYxRFAAAEEEIgWAd3M6iZcv1t3+9x9993WqfV169a94C2+BgG++uorK8U+PT39gk8LNOV+1KhRUqVKFbfdnq/nRxZAmzZtrA19QVf0+bHxzzlZ7a9Tp06egh+e8WgAAQQQQCDmBAgAxNySM2EEEEAAAQR+Fli1apV1kv7+/fsdk+gbfP1OvXHjxlK0aNF86+v5AmvWrLFOtteU9i5dulgHDWrGgF+PXrP38MMPW+27eQrKAtDDBlesWCETJ060vPx6GjVqZGUeVKhQwa8maQcBBBBAAIGQAgQAQhJRAAEEEEAAgegTyHnQnNPZpaamWhtiPaDO7qOp+p9++qn8/ve/lxIlStitZqucZgHo6fqaVeD2yZ0FoBt/PRthypQpsmTJErfN5ltP7caNGycNGzb0vW0aRAABBBBAID8BAgD8NhBAAAEEEIhBgfXr11tv452+/a9WrZq88sorkpKSYpSa1ywAncz06dPlzjvvtDb++nY+qI2/HrjYtm1bDvcz6hfEYBBAAIHYECAAEBvrzCwRQAABBBA4L6Bp+bqJHzZsmGOVESNGWIfueTm4z3GnNir4kQVw4403WpvyTz75xEaPzopwnZ8zL0ojgAACCAQjQAAgGFdaRQABBBBAwFiB48ePyxNPPCFz5851NEY96O/ll1+WypUrO6oXrsK7d++WRx99VPQKPVOepKQk6dGjh3XtX0JCginDYhwIIIAAAjEqQAAgRheeaSOAAAIIxK7Ajh07rE3p1q1bHSF07txZ0tLSJC4uzlG9cBX2ktng9xh149+tWzfrzIMyZcr43TztIYAAAggg4EqAAIArNiohgAACCCAQuQJLly6Vjh07Op7AwIEDpU+fPo7rhbNCRkaG9OzZU1avXh3Obs/3pbcbqNF9993Hxr9QVoBOEUAAAQQKEiAAwO8DAQQQQACBGBNIT093tZHXk/bbt29vtJZmAUybNk2GDBkS1nHqxl+vVNQsibJly4a1bzpDAAEEEEDArgABALtSlEMAAQQQQCBKBCZMmCDPPfec49lEQgBAJxXOLADd+D/44IPy0EMPSfny5R2bUgEBBBBAAIFwChAACKc2fSGAAAIIIGCAgNsAwFNPPWUdHlgYz48//igHDx4UPb/giy++kBYtWoh+Z5/XE44sADb+hfEroE8EEEAAAa8CBAC8ClIfAQQQQACBCBNwGwDo1KmTjBw5UkqWLBnYjHXzfuLECdET/Tdu3Gj9Z9OmTbJ27doL+nz77bfllltuyXcce/fulV69esmKFSt8HWupUqWsNH894K9ixYq+tk1jCCCAAAIIBC1AACBoYdpHAAEEEEDAMIEXX3xRRo0a5XhUQVwDePLkSevAPr26Tzf569evl6NHj4Yc2/Dhw61v7vN7NJDw5ptvSr9+/UK2ZaeAbvw7dOggjz32mFSqVMlOFcoggAACCCBgnAABAOOWhAEhgAACCCAQrMB7771nnZTv5pk+fbq0atXKTdU86xw7dsway4cffuioTT1p/+mnn5ZixYrlW8+PLIDsjb8GGypXrixFihRxNE4KI4AAAgggYJIAAQCTVoOxIIAAAgggEAaBVatWyV133eWqJ70+cPTo0RIfH++qfu5K+m2/flbwyiuvOGpP0/DT0tIkLi4u33pesgB049+6dWvp27cvG39HK0NhBBBAAAGTBQgAmLw6jA0BBBBAAIEABPQgvR49esjWrVsdt64n3c+YMUPq1KnjuG5+Fdx8kmD3PIL9+/dL7969ZdmyZbbHq6n+Wqdq1aq88betRkEEEEAAgUgQIAAQCavEGBFAAAEEEPBR4Pjx49Zp/nPnznXV6uOPPy79+/eX4sWLu6qfu5KbTxJuvfVWmTJlipQpUybkGN566y1btxfcfffd1sGBKSkpbPxDqlIAAQQQQCASBQgAROKqMWYEEEAAAQQ8CGhq/F/+8hcZO3asq1aqVatmpezrRtmPx00A4N5777U+RdBU/VBPqCwANv6hBPk7AggggEC0CBAAiJaVZB4IIIAAAgg4EFi6dKno9/xuHz0Nf8CAAVKiRAm3TZyv5yYAYOcMgJwDy6uPli1bimYzXH/99VK0aFHP86ABBBBAAAEETBcgAGD6CjE+BBBAAAEEAhAI9VY8VJd6FoBmAdSvXz9U0ZB/nzBhgjz33HMhy+UsYOcWgJzlDx48KE8++aQsXLhQmjdvbqX616tXj42/I3UKI4AAAghEugABgEhfQcaPAAIIIICACwGvnwFol23atJHx48dL6dKlXYzg5yonT560MgneeecdR21owECzAJw8mvWgtwaw8XeiRlkEEEAAgWgSIAAQTavJXBBAAAEEEHAg8Nlnn0m3bt1kz549DmpdWHTo0KHyyCOPSLFixVy1sX79eunSpYtoRoLdR7/714P9UlNT7VahHAIIIIAAAgiICAEAfgYIIIAAAgjEqEBmZqakpaXJtGnTXAskJSXJpEmTpEGDBo7bOHDggHWbwIIFCxzVbdiwoXUDwBVXXOGoHoURQAABBBCIdQECALH+C2D+CCCAAAIxLbBq1SrrDb6TN/C5werWrSv6HX/16tVtW2rq/8iRI2XGjBm262QX1CsM9Xt+t1kHjjukAgIIIIAAAlEiQAAgShaSaSCAAAIIIOBG4MyZM6Jp/DNnznRT/XwdDQKMGTNGateuHbKdHTt2yPDhw2Xx4sUhy+YuoIcPatCgTp06jutSAQEEEEAAgVgXIAAQ678A5o8AAgggEPMCfpwFoIiJiYnSt29fuf/++yUhIeECVz10UM8aeP31161gg2YAuHm6d+9uBSz8uH7QTf/UQQABBBBAIJIFCABE8uoxdgQQQAABBHwQyMrKsr7jHzt2rA+t/RwIaNy4sdSqVctK0z98+LAsX75cNm3a5Kn9atWqWVcPpqSkeGqHyggggAACCMSqAAGAWF155o0AAggggEAOgb1790qvXr1kxYoVxrrolYOdOnWSIkWKGDtGBoYAAggggIDJAgQATF4dxoYAAggggEAYBT766CPRFHu36flBDlWvCtTU//j4+CC7oW0EEEAAAQSiWoAAQFQvL5NDAAEEEEDAvoB+CvDyyy9bp/Ob9Ojmf/DgwVKqVCmThsVYEEAAAQQQiDgBAgARt2QMGAEEEEAAgeAETp8+LWlpaa6u5wtiVN26dZMBAwaw+Q8ClzYRQAABBGJOgABAzC05E0YAAQQQQKBggQMHDkj//v1lwYIFhUalb/t14//AAw9w4n+hrQIdI4AAAghEmwABgGhbUeaDAAIIIICADwIaBBg4cKC8//77PrTmrInU1FQZMWKE1K5dmwP/nNFRGgEEEEAAgQIFCADwA0EAAQQQQACBPAWOHj0qY8aMCdvnAHp9YN++fa23/hz2x48SAQQQQAAB/wUIAPhvSosIIIAAAghEjUBmZqbMmjVLhg0bJhoQCOLRdP/OnTuLfu9fsWLFILqgTQQQQAABBBAQEQIA/AwQQAABBBBAIKRARkaGjBs3TtLT00OWtVtA3/j/4Q9/kK5du7Lxt4tGOQQQQAABBDwIEADwgEdVBBBAAAEEYkngp59+ks2bN8uUKVNk9uzZrqdev359641/8+bNJSEhwXU7VEQAAQQQQAABZwIEAJx5URoBBBBAAIGYFzh37pzs3btXPvjgAysQsG7dupAmjRs3tjb8LVq0kEqVKknRokVD1qEAAggggAACCPgrQADAX09aQwABBBBAIOYETp06JV9++aXs3r1bdu3aZc1fv+tPTk6Wq666SsqVKydxcXEx58KEEUAAAQQQME2AAIBpK8J4EEAAAQQQQAABBBBAAAEEEAhAgABAAKg0iQACCCCAAAIIIIAAAggggIBpAgQATFsRxoMAAggggAACCCCAAAIIIIBAAAIEAAJApUkEEEAAAQQQQAABBBBAAAEETBMgAGDaijAeBBBAAAEEEEAAAQQQQAABBAIQIAAQACpNIoAAAggggAACCCCAAAIIIGCaAAEA01aE8SCAAAIIIIAAAggggAACCCAQgAABgABQaRIBBBBAAAEEEEAAAQQQQAAB0wQIAJi2IowHAQQQQAABBBBAAAEEEEAAgQAECAAEgEqTCCCAAAIIIIAAAggggAACCJgmQADAtBVhPAgggAACCCCAAAIIIIAAAggEIEAAIABUmkQAAQQQQAABBBBAAAEEEEDANAECAKatCONBAAEEEEAAAQQQQAABBBBAIAABAgABoNIkAggggAACCCCAAAIIIIAAAqYJEAAwbUUYDwIIIIAAAggggAACCCCAAAIBCBAACACVJhFAAAEEEEAAAQQQQAABBBAwTYAAgGkrwngQQAABBBBAAAEEEEAAAQQQCECAAEAAqDSJAAIIIIAAAggggAACCCCAgGkCBABMWxHGgwACCCCAAAIIIIAAAggggEAAAgQAAkClSQQQQAABBBBAAAEEEEAAAQRMEyAAYNqKMB4EEEAAAQQQQAABBBBAAAEEAhAgABAAKk0igAACCCCAAAIIIIAAAgggYJoAAQDTVoTxIIAAAggggAACCCCAAAIIIBCAAAGAAFBpEgEEEEAAAQQQQAABBBBAAAHTBAgAmLYijAcBBBBAAAEEEEAAAQQQQACBAAQIAASASpMIIIAAAggggAACCCCAAAIImCZAAMC0FWE8CCCAAAIIIIAAAggggAACCAQgQAAgAFSaRAABBBBAAAEEEEAAAQQQQMA0AQIApq0I40EAAQQQQAABBBBAAAEEEEAgAAECAAGg0iQCCCCAAAIIIIAAAggggAACpgkQADBtRRgPAggggAACCCCAAAIIIIAAAgEIEAAIAJUmEUAAAQQQQAABBBBAAAEEEDBNgACAaSvCeBBAAAEEEEAAAQQQQAABBBAIQIAAQACoNIkAAggggAACCCCAAAIIIICAaQIEAExbEcaDAAIIIIAAAggggAACCCCAQAACBAACQKVJBBBAAAEEEEAAAQQQQAABBEwTIABg2oowHgQQQAABBBBAAAEEEEAAAQQCECAAEAAqTSKAAAIIIIAAAggggAACCCBgmgABANNWhPEggAACCCCAAAIIIIAAAgggEIAAAYAAUGkSAQQQQAABBBBAAAEEEEAAAdMECACYtiKMBwEEEEAAAQQQQAABBBBAAIEABAgABIBKkwgggAACCCCAAAIIIIAAAgiYJkAAwLQVYTwIIIAAAggggAACCCCAAAIIBCBAACAAVJpEAAEEEEAAAQQQQAABBBBAwDQBAgCmrQjjQQABBBBAAAEEEEAAAQQQQCAAAQIAAaDSJAIIIIAAAggggAACCCCAAAKmCRAAMG1FGA8CCCCAAAIIIIAAAggggAACAQgQAAgAlSYRQAABBBBAAAEEEEAAAQQQME2AAIBpK8J4EEAAAQQQQAABBBBAAAEEEAhAgABAAKg0iQACCCCAAAIIIIAAAggggIBpAgQATFsRxoMAAggggAACCCCAAAIIIIBAAAIEAAJApUkEEEAAAQQQQAABBBBAAAEETBMgAGDaijAeBBBAAAEEEEAAAQQQQAABBAIQIAAQACpNIoAAAggggAACCCCAAAIIIGCaAAEA01aE8SCAAAIIIIAAAggggAACCCAQgAABgABQaRIBBBBAAAEEEEAAAQQQQAAB0wQIAJi2IowHAQQQQAABBBBAAAEEEEAAgQAECAAEgEqTCCCAAAIIIIAAAggggAACCJgmQADAtBVhPAgggAACCCCAAAIIIIAAAggEIEAAIABUmkQAAQQQQAABBBBAAAEEEEDANAECAKatCONBAAEEEEAAAQQQQAABBBBAIAABAgABoNIkAggggAACCCCAAAIIIIAAAqYJEAAwbUUYDwIIIIAAAggggAACCCCAAAIBCBAACACVJhFAAAEEEEAAAQQQQAABBBAwTYAAgGkrwngQQAABBBBAAAEEEEAAAQQQCECAAEAAqDSJAAIIIIAAAggggAACCCCAgGkCBABMWxHGgwACCCCAAAIIIIAAAggggEAAAgQAAkClSQQQQAABBBBAAAEEEEAAAQRMEyAAYNqKMB4EEEAAAQQQQAABBBBAAAEEAhAgABAAKk0igAACCCCAAAIIIIAAAgggYJoAAQDTVoTxIIAAAggggAACCCCAAAIIIBCAAAGAAFBpEgEEEEAAAQQQQAABBBBAAAHTBAgAmLYijAcBBBBAAAEEEEAAAQQQQACBAAQIAASASpMIIIAAAggggAACCCCAAAIImCZAAMC0FWE8CCCAAAIIIIAAAggggAACCAQgQAAgAFSaRAABBBBAAAEEEEAAAQQQQMA0AQIApq0I40EAAQQQQAABBBBAAAEEEEAgAAECAAGg0iQCCCCAAAIIIIAAAggggAACpgkQADBtRRgPAggggAACCCCAAAIIIIAAAgEIEAAIAJUmEUAAAQQQQAABBBBAAAEEEDBNgACAaSvCeBBAAAEEEEAAAQQQQAABBBAIQIAAQACoNIkAAggggAACCCCAAAIIIICAaQIEAExbEcaDAAIIIIAAAggggAACCCCAQAACBAACQKVJBBBAAAEEEEAAAQQQQAABBEwTIABg2oowHgQQQAABBBBAAAEEEEAAAQQCECAAEAAqTSKAAAIIIIAAAggggAACCCBgmgABANNWhPEggAACCCCAAAIIIIAAAgggEIAAAYAAUGkSAQQQQAABBBBAAAEEEEAAAdMECACYtiKMBwEEEEAAAQQQQAABBBBAAIEABAgABIBKkwgggAACCCCAAAIIIIAAAgiYJkAAwLQVYTwIIIAAAggggAACCCCAAAIIBCBAACAAVJpEAAEEEEAAAQQQQAABBBBAwDQBAgCmrQjjQQABBBBAAAEEEEAAAQQQQCAAAQIAAaDSJAIIIIAAAggggAACCCCAAAKmCRAAMG1FGA8CCCCAAAIIIIAAAggggAACAQgQAAgAlSYRQAABBBBAAAEEEEAAAQQQME2AAIBpK8J4EEAAAQQQQAABBBBAAAEEEAhAgABAAKg0iQACCCCAAAIIIIAAAggggIBpAgQATFsRxoMAAggggAACCCCAAAIIIIBAAAIEAAJApUkEEEAAAQQQQAABBBBAAAEETBMgAGDaijAeBBBAAAEEEEAAAQQQQAABBAIQIAAQACpNIoAAAggggAACCCCAAAIIIGCawP8HYNZeRSpe5S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grpSp>
        <p:nvGrpSpPr>
          <p:cNvPr id="12" name="Grupo 11"/>
          <p:cNvGrpSpPr/>
          <p:nvPr/>
        </p:nvGrpSpPr>
        <p:grpSpPr>
          <a:xfrm>
            <a:off x="155575" y="642391"/>
            <a:ext cx="8839201" cy="6237424"/>
            <a:chOff x="48194" y="619402"/>
            <a:chExt cx="8851723" cy="650797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l="2831" r="3488"/>
            <a:stretch/>
          </p:blipFill>
          <p:spPr>
            <a:xfrm>
              <a:off x="48194" y="619402"/>
              <a:ext cx="8851723" cy="6507971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91537" y="890719"/>
              <a:ext cx="3073236" cy="427102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51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7"/>
          <p:cNvSpPr txBox="1">
            <a:spLocks/>
          </p:cNvSpPr>
          <p:nvPr/>
        </p:nvSpPr>
        <p:spPr>
          <a:xfrm>
            <a:off x="0" y="33468"/>
            <a:ext cx="10664461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a-E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3) Fomentem l’adequació dels gestors d’expedients</a:t>
            </a:r>
            <a:endParaRPr lang="ca-E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a-ES" sz="2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8" name="Picture 4" descr="Resultat d'imatges de check 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7" y="890718"/>
            <a:ext cx="7075089" cy="386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ffarriol\AppData\Local\Microsoft\Windows\Temporary Internet Files\Content.Outlook\BDI5Y8DQ\IMG_20160901_180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/>
          <a:stretch>
            <a:fillRect/>
          </a:stretch>
        </p:blipFill>
        <p:spPr bwMode="auto">
          <a:xfrm>
            <a:off x="0" y="0"/>
            <a:ext cx="9294312" cy="60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Título"/>
          <p:cNvSpPr txBox="1">
            <a:spLocks/>
          </p:cNvSpPr>
          <p:nvPr/>
        </p:nvSpPr>
        <p:spPr bwMode="auto">
          <a:xfrm>
            <a:off x="1115616" y="887016"/>
            <a:ext cx="6777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a-ES" sz="3300" dirty="0">
                <a:solidFill>
                  <a:srgbClr val="FF3300"/>
                </a:solidFill>
                <a:cs typeface="Arial" pitchFamily="34" charset="0"/>
              </a:rPr>
              <a:t>          </a:t>
            </a:r>
            <a:endParaRPr lang="ca-ES" sz="3300" dirty="0">
              <a:solidFill>
                <a:srgbClr val="FF3300"/>
              </a:solidFill>
              <a:cs typeface="+mj-cs"/>
            </a:endParaRPr>
          </a:p>
        </p:txBody>
      </p:sp>
      <p:sp>
        <p:nvSpPr>
          <p:cNvPr id="6" name="7 Título"/>
          <p:cNvSpPr txBox="1">
            <a:spLocks/>
          </p:cNvSpPr>
          <p:nvPr/>
        </p:nvSpPr>
        <p:spPr bwMode="auto">
          <a:xfrm>
            <a:off x="1187053" y="887016"/>
            <a:ext cx="6777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a-ES" sz="3300" dirty="0">
                <a:solidFill>
                  <a:srgbClr val="FF3300"/>
                </a:solidFill>
                <a:cs typeface="Arial" pitchFamily="34" charset="0"/>
              </a:rPr>
              <a:t> </a:t>
            </a:r>
            <a:endParaRPr lang="ca-ES" sz="33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1618595" y="4185977"/>
            <a:ext cx="60733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700" dirty="0" smtClean="0">
                <a:solidFill>
                  <a:schemeClr val="bg1"/>
                </a:solidFill>
              </a:rPr>
              <a:t> </a:t>
            </a:r>
            <a:endParaRPr lang="ca-E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Orquestra Simfònica de Barcelona i Nacional de Catalunya (OBC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207635" y="4843418"/>
            <a:ext cx="113061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ca-ES" altLang="ca-ES" dirty="0">
                <a:solidFill>
                  <a:schemeClr val="bg1"/>
                </a:solidFill>
              </a:rPr>
              <a:t>    </a:t>
            </a:r>
            <a:r>
              <a:rPr lang="ca-ES" altLang="ca-ES" sz="1200" dirty="0">
                <a:solidFill>
                  <a:schemeClr val="bg1"/>
                </a:solidFill>
              </a:rPr>
              <a:t>Orquestra </a:t>
            </a:r>
            <a:r>
              <a:rPr lang="ca-ES" altLang="ca-ES" sz="1200" dirty="0" smtClean="0">
                <a:solidFill>
                  <a:schemeClr val="bg1"/>
                </a:solidFill>
              </a:rPr>
              <a:t>Simfònica </a:t>
            </a:r>
            <a:r>
              <a:rPr lang="ca-ES" altLang="ca-ES" sz="1200" dirty="0">
                <a:solidFill>
                  <a:schemeClr val="bg1"/>
                </a:solidFill>
              </a:rPr>
              <a:t>de Barcelona </a:t>
            </a:r>
            <a:r>
              <a:rPr lang="ca-ES" altLang="ca-ES" sz="1200" dirty="0" smtClean="0">
                <a:solidFill>
                  <a:schemeClr val="bg1"/>
                </a:solidFill>
              </a:rPr>
              <a:t> i Nacional de Catalunya                                                            Font: </a:t>
            </a:r>
            <a:r>
              <a:rPr lang="ca-ES" altLang="ca-ES" sz="1200" dirty="0">
                <a:solidFill>
                  <a:schemeClr val="bg1"/>
                </a:solidFill>
              </a:rPr>
              <a:t>Auditori Barcelona 2011 </a:t>
            </a:r>
          </a:p>
        </p:txBody>
      </p:sp>
    </p:spTree>
    <p:extLst>
      <p:ext uri="{BB962C8B-B14F-4D97-AF65-F5344CB8AC3E}">
        <p14:creationId xmlns:p14="http://schemas.microsoft.com/office/powerpoint/2010/main" val="24150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6168792" y="905371"/>
            <a:ext cx="262037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sz="1500" dirty="0">
              <a:solidFill>
                <a:schemeClr val="bg1">
                  <a:lumMod val="50000"/>
                </a:schemeClr>
              </a:solidFill>
            </a:endParaRPr>
          </a:p>
          <a:p>
            <a:endParaRPr lang="ca-ES" sz="1500" dirty="0">
              <a:solidFill>
                <a:schemeClr val="bg1">
                  <a:lumMod val="50000"/>
                </a:schemeClr>
              </a:solidFill>
            </a:endParaRPr>
          </a:p>
          <a:p>
            <a:endParaRPr lang="ca-ES" sz="1500" dirty="0">
              <a:solidFill>
                <a:schemeClr val="bg1">
                  <a:lumMod val="50000"/>
                </a:schemeClr>
              </a:solidFill>
            </a:endParaRPr>
          </a:p>
          <a:p>
            <a:endParaRPr lang="ca-ES" sz="1500" dirty="0">
              <a:solidFill>
                <a:schemeClr val="bg1">
                  <a:lumMod val="50000"/>
                </a:schemeClr>
              </a:solidFill>
            </a:endParaRPr>
          </a:p>
          <a:p>
            <a:endParaRPr lang="ca-ES" sz="1500" dirty="0">
              <a:solidFill>
                <a:schemeClr val="bg1">
                  <a:lumMod val="50000"/>
                </a:schemeClr>
              </a:solidFill>
            </a:endParaRPr>
          </a:p>
          <a:p>
            <a:endParaRPr lang="ca-ES" sz="1500" dirty="0">
              <a:solidFill>
                <a:schemeClr val="bg1">
                  <a:lumMod val="50000"/>
                </a:schemeClr>
              </a:solidFill>
            </a:endParaRPr>
          </a:p>
          <a:p>
            <a:endParaRPr lang="ca-ES" sz="15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ca-ES" sz="15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Ferran </a:t>
            </a:r>
            <a:r>
              <a:rPr lang="ca-E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Farriol Vilà</a:t>
            </a:r>
          </a:p>
          <a:p>
            <a:r>
              <a:rPr lang="ca-E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 de Servei</a:t>
            </a:r>
          </a:p>
          <a:p>
            <a:r>
              <a:rPr lang="ca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ffarriol@aoc.cat</a:t>
            </a:r>
            <a:endParaRPr lang="ca-E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FerranFarriol</a:t>
            </a:r>
            <a:endParaRPr lang="ca-E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a-ES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ConsorciAOC</a:t>
            </a:r>
            <a:endParaRPr lang="ca-E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www.aoc.cat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168792" y="1974361"/>
            <a:ext cx="262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Moltes gràcies</a:t>
            </a:r>
            <a:r>
              <a:rPr lang="ca-E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38150" y="2008175"/>
            <a:ext cx="45339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 més informació sobre el </a:t>
            </a:r>
            <a:r>
              <a:rPr lang="ca-E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Servei e-SET</a:t>
            </a:r>
            <a:r>
              <a:rPr lang="ca-E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podeu adreçar-vos al següent enllaç:</a:t>
            </a:r>
          </a:p>
          <a:p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https://www.aoc.cat/serveis-aoc/e-set/</a:t>
            </a: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834267" y="627534"/>
            <a:ext cx="7885464" cy="4515966"/>
            <a:chOff x="395536" y="1376589"/>
            <a:chExt cx="10151402" cy="5481411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25" t="19663" r="16138" b="16413"/>
            <a:stretch/>
          </p:blipFill>
          <p:spPr>
            <a:xfrm>
              <a:off x="395536" y="1376589"/>
              <a:ext cx="5667207" cy="5481411"/>
            </a:xfrm>
            <a:prstGeom prst="rect">
              <a:avLst/>
            </a:prstGeom>
          </p:spPr>
        </p:pic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5002320" y="4824875"/>
              <a:ext cx="5544618" cy="709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ca-ES" sz="3000" dirty="0">
                  <a:solidFill>
                    <a:srgbClr val="FF6600"/>
                  </a:solidFill>
                  <a:latin typeface="+mn-lt"/>
                </a:rPr>
                <a:t>   </a:t>
              </a:r>
              <a:r>
                <a:rPr lang="en-US" altLang="ca-ES" sz="3200" b="1" dirty="0">
                  <a:solidFill>
                    <a:srgbClr val="DA7224"/>
                  </a:solidFill>
                  <a:cs typeface="Arial" panose="020B0604020202020204" pitchFamily="34" charset="0"/>
                </a:rPr>
                <a:t>737 </a:t>
              </a:r>
              <a:r>
                <a:rPr lang="en-US" altLang="ca-ES" sz="3200" b="1" dirty="0" err="1">
                  <a:solidFill>
                    <a:srgbClr val="DA7224"/>
                  </a:solidFill>
                  <a:cs typeface="Arial" panose="020B0604020202020204" pitchFamily="34" charset="0"/>
                </a:rPr>
                <a:t>aj</a:t>
              </a:r>
              <a:r>
                <a:rPr lang="en-US" altLang="ca-ES" sz="3200" b="1" dirty="0">
                  <a:solidFill>
                    <a:srgbClr val="DA7224"/>
                  </a:solidFill>
                  <a:cs typeface="Arial" panose="020B0604020202020204" pitchFamily="34" charset="0"/>
                </a:rPr>
                <a:t> &lt; 5.000h  </a:t>
              </a:r>
            </a:p>
          </p:txBody>
        </p:sp>
        <p:sp>
          <p:nvSpPr>
            <p:cNvPr id="7" name="Rectángulo 6"/>
            <p:cNvSpPr/>
            <p:nvPr/>
          </p:nvSpPr>
          <p:spPr>
            <a:xfrm flipH="1">
              <a:off x="4777303" y="5034818"/>
              <a:ext cx="350000" cy="323849"/>
            </a:xfrm>
            <a:prstGeom prst="rect">
              <a:avLst/>
            </a:prstGeom>
            <a:solidFill>
              <a:srgbClr val="DA7224"/>
            </a:solidFill>
            <a:ln>
              <a:solidFill>
                <a:srgbClr val="DA72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013">
                <a:solidFill>
                  <a:srgbClr val="DA7224"/>
                </a:solidFill>
              </a:endParaRPr>
            </a:p>
          </p:txBody>
        </p:sp>
      </p:grpSp>
      <p:sp>
        <p:nvSpPr>
          <p:cNvPr id="2" name="Títol 7"/>
          <p:cNvSpPr txBox="1">
            <a:spLocks/>
          </p:cNvSpPr>
          <p:nvPr/>
        </p:nvSpPr>
        <p:spPr>
          <a:xfrm>
            <a:off x="-1042789" y="33468"/>
            <a:ext cx="6172200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a-ES" sz="33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nostra realitat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891153" y="4066663"/>
            <a:ext cx="279442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ca-ES" sz="49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78</a:t>
            </a:r>
            <a:r>
              <a:rPr lang="en-US" altLang="ca-ES" sz="49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! </a:t>
            </a:r>
            <a:endParaRPr lang="en-US" altLang="ca-ES" sz="49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0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77634" y="735546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ca-ES" sz="1500" dirty="0">
              <a:solidFill>
                <a:schemeClr val="bg1">
                  <a:lumMod val="50000"/>
                </a:schemeClr>
              </a:solidFill>
            </a:endParaRPr>
          </a:p>
          <a:p>
            <a:pPr lvl="0" algn="just"/>
            <a:endParaRPr lang="ca-ES" sz="1500" b="1" i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ca-E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5" descr="Resultat d'imatges de esfuerz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70" r="-20765"/>
          <a:stretch/>
        </p:blipFill>
        <p:spPr bwMode="auto">
          <a:xfrm>
            <a:off x="-619435" y="0"/>
            <a:ext cx="1174236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ol 7"/>
          <p:cNvSpPr txBox="1">
            <a:spLocks/>
          </p:cNvSpPr>
          <p:nvPr/>
        </p:nvSpPr>
        <p:spPr>
          <a:xfrm>
            <a:off x="1485900" y="364350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a-ES" sz="33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</a:t>
            </a:r>
            <a:r>
              <a:rPr lang="ca-ES" sz="33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bligacions </a:t>
            </a:r>
            <a:r>
              <a:rPr lang="ca-ES" sz="33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vs</a:t>
            </a:r>
            <a:r>
              <a:rPr lang="ca-ES" sz="33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recursos</a:t>
            </a:r>
            <a:endParaRPr lang="ca-ES" sz="33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033588" y="1501379"/>
            <a:ext cx="1944291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a-ES" sz="4050">
                <a:solidFill>
                  <a:srgbClr val="FF6600"/>
                </a:solidFill>
              </a:rPr>
              <a:t>      </a:t>
            </a:r>
            <a:r>
              <a:rPr lang="en-US" altLang="ca-ES" sz="4950">
                <a:solidFill>
                  <a:schemeClr val="bg1"/>
                </a:solidFill>
              </a:rPr>
              <a:t>80%  </a:t>
            </a:r>
            <a:r>
              <a:rPr lang="en-US" altLang="ca-ES" sz="2100">
                <a:solidFill>
                  <a:schemeClr val="bg1"/>
                </a:solidFill>
              </a:rPr>
              <a:t> &lt; 5.000 h</a:t>
            </a:r>
          </a:p>
        </p:txBody>
      </p:sp>
      <p:pic>
        <p:nvPicPr>
          <p:cNvPr id="5124" name="Picture 3" descr="Resultat d'imatges de st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5" t="7710" b="8922"/>
          <a:stretch>
            <a:fillRect/>
          </a:stretch>
        </p:blipFill>
        <p:spPr bwMode="auto">
          <a:xfrm>
            <a:off x="1" y="0"/>
            <a:ext cx="9144000" cy="649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6566298" y="4676775"/>
            <a:ext cx="982961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ca-ES" altLang="ca-ES" sz="1013" dirty="0" err="1">
                <a:hlinkClick r:id="rId4" tooltip="Ir a la galería de Amy McTigue"/>
              </a:rPr>
              <a:t>Amy</a:t>
            </a:r>
            <a:r>
              <a:rPr lang="ca-ES" altLang="ca-ES" sz="1013" dirty="0">
                <a:hlinkClick r:id="rId4" tooltip="Ir a la galería de Amy McTigue"/>
              </a:rPr>
              <a:t> </a:t>
            </a:r>
            <a:r>
              <a:rPr lang="ca-ES" altLang="ca-ES" sz="1013" dirty="0" err="1">
                <a:hlinkClick r:id="rId4" tooltip="Ir a la galería de Amy McTigue"/>
              </a:rPr>
              <a:t>McTigue</a:t>
            </a:r>
            <a:endParaRPr lang="ca-ES" altLang="ca-ES" sz="1013" dirty="0"/>
          </a:p>
        </p:txBody>
      </p:sp>
      <p:sp>
        <p:nvSpPr>
          <p:cNvPr id="11" name="7 Título"/>
          <p:cNvSpPr>
            <a:spLocks noGrp="1"/>
          </p:cNvSpPr>
          <p:nvPr>
            <p:ph type="title"/>
          </p:nvPr>
        </p:nvSpPr>
        <p:spPr>
          <a:xfrm>
            <a:off x="395787" y="530333"/>
            <a:ext cx="7283186" cy="51911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a-E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ca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 digital, jo ?</a:t>
            </a:r>
            <a:br>
              <a:rPr lang="ca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6" name="Picture 14" descr="https://photos-6.dropbox.com/t/2/AABigc0OYe9Lzlob6wik3nxfhDyNpGNCfsKAwLZB67hazQ/12/32011405/jpeg/32x32/1/_/1/2/aj_taula_abans.jpg/EOf94lMYyzUgAigC/bUXnAgIeYDES54WIVigU-6gPvFCcKXPMGbMUKmSXhjI?size_mode=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1821" y="0"/>
            <a:ext cx="9905821" cy="5572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QuadreDeText 8"/>
          <p:cNvSpPr txBox="1"/>
          <p:nvPr/>
        </p:nvSpPr>
        <p:spPr>
          <a:xfrm>
            <a:off x="2996458" y="3739113"/>
            <a:ext cx="607335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sz="2700" dirty="0">
              <a:solidFill>
                <a:schemeClr val="bg1"/>
              </a:solidFill>
            </a:endParaRPr>
          </a:p>
          <a:p>
            <a:r>
              <a:rPr lang="ca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a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a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eieu </a:t>
            </a:r>
            <a:r>
              <a:rPr lang="ca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la tecnologia és suficient per a dir </a:t>
            </a:r>
            <a:r>
              <a:rPr lang="ca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adéu al paper </a:t>
            </a:r>
            <a:r>
              <a:rPr lang="ca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?</a:t>
            </a:r>
            <a:endParaRPr lang="ca-E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3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2033588" y="1501379"/>
            <a:ext cx="1944291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a-ES" sz="4050">
                <a:solidFill>
                  <a:srgbClr val="FF6600"/>
                </a:solidFill>
              </a:rPr>
              <a:t>      </a:t>
            </a:r>
            <a:r>
              <a:rPr lang="en-US" altLang="ca-ES" sz="4950">
                <a:solidFill>
                  <a:schemeClr val="bg1"/>
                </a:solidFill>
              </a:rPr>
              <a:t>80%  </a:t>
            </a:r>
            <a:r>
              <a:rPr lang="en-US" altLang="ca-ES" sz="2100">
                <a:solidFill>
                  <a:schemeClr val="bg1"/>
                </a:solidFill>
              </a:rPr>
              <a:t> &lt; 5.000 h</a:t>
            </a:r>
          </a:p>
        </p:txBody>
      </p:sp>
      <p:sp>
        <p:nvSpPr>
          <p:cNvPr id="11" name="7 Título"/>
          <p:cNvSpPr>
            <a:spLocks noGrp="1"/>
          </p:cNvSpPr>
          <p:nvPr>
            <p:ph type="title"/>
          </p:nvPr>
        </p:nvSpPr>
        <p:spPr>
          <a:xfrm>
            <a:off x="1115616" y="887016"/>
            <a:ext cx="6777038" cy="51911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a-E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ca-ES" sz="3675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¿ </a:t>
            </a:r>
            <a:r>
              <a:rPr lang="ca-ES" sz="3675" b="1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transformación</a:t>
            </a:r>
            <a:r>
              <a:rPr lang="ca-ES" sz="3675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 digital, </a:t>
            </a:r>
            <a:r>
              <a:rPr lang="ca-ES" sz="3675" b="1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yo</a:t>
            </a:r>
            <a:r>
              <a:rPr lang="ca-ES" sz="3675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 ?</a:t>
            </a:r>
            <a:r>
              <a:rPr lang="ca-ES" sz="3675" dirty="0">
                <a:solidFill>
                  <a:schemeClr val="bg1"/>
                </a:solidFill>
                <a:latin typeface="+mn-lt"/>
              </a:rPr>
              <a:t/>
            </a:r>
            <a:br>
              <a:rPr lang="ca-ES" sz="3675" dirty="0">
                <a:solidFill>
                  <a:schemeClr val="bg1"/>
                </a:solidFill>
                <a:latin typeface="+mn-lt"/>
              </a:rPr>
            </a:br>
            <a:endParaRPr lang="ca-ES" sz="3675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149" name="Picture 2" descr="C:\Users\ffarriol\Links\foto smile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r="9325" b="34439"/>
          <a:stretch/>
        </p:blipFill>
        <p:spPr bwMode="auto">
          <a:xfrm>
            <a:off x="-35447" y="0"/>
            <a:ext cx="98740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6137173" y="4655256"/>
            <a:ext cx="1128835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ca-ES" sz="1013" dirty="0" smtClean="0">
                <a:hlinkClick r:id="rId4" tooltip="Ir a la galería de J E Theriot"/>
              </a:rPr>
              <a:t>Per: </a:t>
            </a:r>
            <a:r>
              <a:rPr lang="en-US" altLang="ca-ES" sz="1013" dirty="0">
                <a:hlinkClick r:id="rId4" tooltip="Ir a la galería de J E Theriot"/>
              </a:rPr>
              <a:t>J E </a:t>
            </a:r>
            <a:r>
              <a:rPr lang="en-US" altLang="ca-ES" sz="1013" dirty="0" err="1">
                <a:hlinkClick r:id="rId4" tooltip="Ir a la galería de J E Theriot"/>
              </a:rPr>
              <a:t>Theriot</a:t>
            </a:r>
            <a:r>
              <a:rPr lang="en-US" altLang="ca-ES" sz="1013" dirty="0"/>
              <a:t> </a:t>
            </a:r>
            <a:endParaRPr lang="ca-ES" altLang="ca-ES" sz="1013" dirty="0"/>
          </a:p>
        </p:txBody>
      </p:sp>
      <p:sp>
        <p:nvSpPr>
          <p:cNvPr id="12" name="7 Título"/>
          <p:cNvSpPr txBox="1">
            <a:spLocks/>
          </p:cNvSpPr>
          <p:nvPr/>
        </p:nvSpPr>
        <p:spPr bwMode="auto">
          <a:xfrm>
            <a:off x="-27298" y="320278"/>
            <a:ext cx="8761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>
              <a:defRPr/>
            </a:pPr>
            <a:endParaRPr lang="ca-ES" sz="3600" dirty="0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defRPr/>
            </a:pPr>
            <a:endParaRPr lang="ca-ES" sz="36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defRPr/>
            </a:pPr>
            <a:endParaRPr lang="ca-ES" sz="3600" dirty="0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ca-E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L’aposta </a:t>
            </a:r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</a:t>
            </a:r>
            <a:r>
              <a:rPr lang="ca-E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l’AOC:</a:t>
            </a:r>
          </a:p>
          <a:p>
            <a:pPr algn="ctr">
              <a:defRPr/>
            </a:pP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persones </a:t>
            </a:r>
            <a:r>
              <a:rPr lang="ca-ES" sz="28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 model + tecnologia </a:t>
            </a:r>
            <a:r>
              <a:rPr lang="ca-ES" sz="28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                                       </a:t>
            </a:r>
            <a:r>
              <a:rPr lang="ca-ES" sz="28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ca-ES" sz="28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ca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2" descr="cid:image005.png@01D26C0D.D9A85CB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244" y="701473"/>
            <a:ext cx="1219121" cy="44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4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mino, Césped, Verde, Acera, Parque, Paseo, Re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4" y="-85011"/>
            <a:ext cx="9239534" cy="611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Título"/>
          <p:cNvSpPr txBox="1">
            <a:spLocks/>
          </p:cNvSpPr>
          <p:nvPr/>
        </p:nvSpPr>
        <p:spPr bwMode="auto">
          <a:xfrm>
            <a:off x="1996289" y="2970739"/>
            <a:ext cx="6778229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a-ES" sz="3300" dirty="0">
                <a:solidFill>
                  <a:srgbClr val="FF3300"/>
                </a:solidFill>
                <a:cs typeface="Arial" pitchFamily="34" charset="0"/>
              </a:rPr>
              <a:t>        </a:t>
            </a:r>
            <a:endParaRPr lang="ca-ES" sz="2700" b="1" dirty="0">
              <a:solidFill>
                <a:srgbClr val="FF0000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Imagen 2" descr="cid:image005.png@01D26C0D.D9A85CB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78" y="2748189"/>
            <a:ext cx="1219121" cy="44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 Título"/>
          <p:cNvSpPr txBox="1">
            <a:spLocks/>
          </p:cNvSpPr>
          <p:nvPr/>
        </p:nvSpPr>
        <p:spPr bwMode="auto">
          <a:xfrm>
            <a:off x="887223" y="3344196"/>
            <a:ext cx="6778229" cy="111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a-ES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</a:t>
            </a:r>
            <a:r>
              <a:rPr lang="ca-E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els instruments de</a:t>
            </a:r>
          </a:p>
          <a:p>
            <a:pPr algn="ctr">
              <a:defRPr/>
            </a:pPr>
            <a:r>
              <a:rPr lang="ca-E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gestió documental </a:t>
            </a:r>
            <a:endParaRPr lang="ca-ES" sz="32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7"/>
          <p:cNvSpPr txBox="1">
            <a:spLocks/>
          </p:cNvSpPr>
          <p:nvPr/>
        </p:nvSpPr>
        <p:spPr>
          <a:xfrm>
            <a:off x="0" y="33468"/>
            <a:ext cx="10664461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a-E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1) Impulsem l’ús d’un </a:t>
            </a:r>
            <a:r>
              <a:rPr lang="ca-E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QdCM</a:t>
            </a:r>
            <a:r>
              <a:rPr lang="ca-E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comú</a:t>
            </a:r>
            <a:endParaRPr lang="ca-ES" sz="2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9151" t="17708" r="11786" b="11994"/>
          <a:stretch/>
        </p:blipFill>
        <p:spPr>
          <a:xfrm>
            <a:off x="-1068" y="981933"/>
            <a:ext cx="7979410" cy="398884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96515" y="3072984"/>
            <a:ext cx="558189" cy="19890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Resultat d'imatges de standa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07" y="-204154"/>
            <a:ext cx="4426236" cy="44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52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7"/>
          <p:cNvSpPr txBox="1">
            <a:spLocks/>
          </p:cNvSpPr>
          <p:nvPr/>
        </p:nvSpPr>
        <p:spPr>
          <a:xfrm>
            <a:off x="-1283149" y="116375"/>
            <a:ext cx="10664461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ca-ES" sz="2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ítol 7"/>
          <p:cNvSpPr txBox="1">
            <a:spLocks/>
          </p:cNvSpPr>
          <p:nvPr/>
        </p:nvSpPr>
        <p:spPr>
          <a:xfrm>
            <a:off x="0" y="33468"/>
            <a:ext cx="10664461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a-ES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ca-E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</a:t>
            </a:r>
            <a:r>
              <a:rPr lang="ca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Normalitzem la nomenclatura dels fitxers</a:t>
            </a:r>
            <a:endParaRPr lang="ca-E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a-ES" sz="2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146" name="Picture 2" descr="Resultat d'imatges de comunic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093"/>
            <a:ext cx="9144000" cy="50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data:image/png;base64,iVBORw0KGgoAAAANSUhEUgAABAAAAAMACAYAAAC6uhUNAAAgAElEQVR4XuzdCXgVRbr/8TcrISQkYQcBMWyyCwiisojIAALqiOh/dNxGxg31CgrqdV/GBXAXt8F1ZnAU0HFBQUAUBFEUZFfZlH1PQkJIQkj+z9veMAFOcrq6zzk55/S3n2eeO3esqq76VGeeqd+pro4pLS0tFS4EEEAAAQQQQAABBBBAAAEEEIhqgRgCgKieXwaHAAIIIIAAAggggAACCCCAgCVAAMCD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sYCxft3SNG2ZVK0a60czt0pJQW5Unq4SEoPHzqmrRiJSUiSmNh4iatRW+LSGkq1Bm0lsVEHiU2sYXxfKiCAAAIIIIAAAgg4FyAAcG5HTQQQQMA7AqWlUrRnneT/NEsO7fpZSory3Y09JkbikmtJUtNuktz6HImtnuauPRE5sPozyVv2vut2gtVAUrPTJe30v1TYfMnBbNk3Z4IVqITqiolLkJi4RImJT5S4lLoSl9ZIEus0dxzQ5HzzuhT8+k2ouh+Q+yTUbSG1zrkjIG3RCAIIIIAAAuEuQAAQ7jNE/xBAAIGqFCgtlYPr51mL68MH9olIacB7o7sDEhu2ldRTL7NCAacXAYBTOR/1NKCpUUeqt+htBTQ6R3YuAgA7SpRBAAEEEECg6gQIAKrOnjsjgAACYS1QtH2V7F/8Dzl8YG9I+hkTX81abKZ0OF8kJsb4ngQAxmS2KuirG6ldL5VqJ3T0W54AwC8RBRBAAAEEEKhSAQKAKuXn5ggggED4CZSWFEvu95OlYOM3ov8+tFeMVGvUXmr2+IvEVksxujUBgBGXUWHdAZDcdpCktB9aaThDAGDESmEEEEAAAQRCLkAAEHJybogAAgiEr0BJYZ7sX/S6FG5bGZTt/nZHnlCnuaT3vMHobAACALu6DsvFxEpK+yFSQ0OACi4CAIe2VEMAAQQQQCBEAgQAIYLmNggggEC4C5QWF0r2V89L0a6fw6KrifVaS3qfm0VfDbBzEQDYUXJXRr/okHb6CKl2QiefDREAuPOlNgIIIIAAAsEWIAAItjDtI4AAAhEgEG6L/9/JYiTppB6SdtrVts4EIAAIzYOWUKuZZPS73WcwQwAQmjngLggggAACCDgVIABwKkc9BBBAIIoE8pb/xzrpX0pLwmpU+ut/zW5/lqRmPfz2iwDAL1FACuh5AKndLpfqmWcc1x4BQECIaQQBBBBAAIGgCRAABI2WhhFAAIHIECjcukxyvpkkpYcKwrLD8TUbSsbZoyW2enql/SMACN30JTZoKxln3XrczgwCgNDNAXdCAAEEEEDAiQABgBM16iCAAAJRIqBb/7O+fEYO7V4XxiOKkRptBkjKKcMIAMJklmKrp0nG2beJhjPlLwKAMJkguoEAAggggEAFAgQAPBoIIICAhwUOrpsnuT+84/pzf/rJvqQTu1v/ik9vbL0frp8QLM7aLAW/LpKC3xZLSWGuY+m4lDqScfbtot+kr+hiB4BjXuOKMXEJUvO0q6z5JgAw5qMCAggggAACVSZAAFBl9NwYAQQQqFqB0sNFkjVnghzau9FxR/R98Ootz7J+ndd/X9GlYUDej9Pk4NovHYYNMVKj3SBJ6fjHoAQACXVbSK1z7nDsEIiKJQezZd+cCXI4d6dxcxrAZPQdJfEZTSueg+JCKc7eIoVbfpSCTYvl8IF9rj71mNLpQqnRdpBxX4MR4CQ1O13STv9LwPpCQwgggAACCESrAAFAtM4s40IAAQT8COhC0Hr3v7jQkZX+yp/a9U9SPfNM2/Xzf5kjecs+cHTPhFonSsY5YyUmLtHn/dzsAPBCAFAeTQOZ/d++KQW/fuc4BKjRdqCkdKr8tQzbD4aIdQhl3rL3TaocKUsA4IiNSggggAACHhQgAPDgpDNkBBBAQAX2L/6nHFz3lTOMmFhJaT9EarQfalzf6RcHrG/Qn/FXqdaoIwHAMQJ2dgAci1ZSmCdZc8ZLcc424znUCoFedBMAOJoGKiGAAAIIIGAkQABgxEVhBBBAIDoESooO/L74y97qaECJ9VpJ+ln/U+Gv8ZU1ah08qK8e7PvV771jEqpLfPoJ1qK/WuPOEl+zQYV13CwgvbYDoAxx/7dvycENX/udB18F2AHgiI1KCCCAAAIIVKkAAUCV8nNzBBBAoGoEinb9LNnzJkrpoYPGHdCt/2mnj5BqjU8xrltWIf+nWZL741SR0pL/thETI7FJaZJQ+yRJatJFEht1kNjEGrbvQQBQ+RkAviDdmHEGgO1Hk4IIIIAAAgiEjQABQNhMBR1BAAEEQieg7+LnLnnv6AW4zdvrL/IZ/cYYLc6Pbbp4/3bJ/vJZ0dPk9Zvy1U44RRLqZFpfD3B6uVnMenUHQM7CSVLw27fG5NZXALpfKUnNTjOuW1EFN/MX6NcRAjYoGkIAAQQQQCDMBAgAwmxC6A4CCCAQCgE3W7/DdbHlZgEZTHO74UKwvwJwXAiTvVWyvnxG9L6mV2y1VMk4e7T1ycdAXW7mL1yfyUDZ0A4CCCCAAAKBEiAACJQk7SCAAAIRJKDv/xft+sW8xzGxktrlYklu1c+8bpBruFlABrNr4RgAHM7dJTkLXpFDWZscDd0aU7+xIjExjur7quRm/ggAAjYNNIQAAgggEOUCBABRPsEMDwEEEDhWoPRwkWTNHieH9v1mjOPvJH7jBgNYwc0CMoDdOK6pcAgA9Ff+Q3t/lcIdq+TQ7vVSnLPV0esf1uA0BDrlIkk+uX9A2dzMHwFAQKeCxhBAAAEEoliAACCKJ5ehIYAAAr4EQr3VPFSz4GYBGcw+hiIACGb/j207Pr2Jtf1fPz0YyMvN/BEABHImaAsBBBBAIJoFCACieXYZGwIIIOBD4HDebsn64kk5fGCvsU9caj3JOPt2iUvOMK4b7ApuFpDB7Fs0BQB6SGPNbn+WpGY9Ak7mZv4IAAI+HTSIAAIIIBClAgQAUTqxDAsBBBCoSKA4a5NkzX1aSgrzjJHiUutLrX63S2z1dOO6wa7gZgEZzL5FTQAQEysp7YdIjfZDg8LlZv4IAIIyJTSKAAIIIBCFAgQAUTipDAkBBBCoTIAAILTPR1QEADExUv2kM6xP/wXy4L/yM0EAENrnkrshgAACCHhTgADAm/POqBFAwMMCBAChnfxIDwBi4hKkRrshUqPtoKAt/nVGCABC+1xyNwQQQAABbwoQAHhz3hk1Agh4WIAAILSTH7kBQIzEZzSx3vlPqH1S0NEIAIJOzA0QQAABBBAQAgAeAgQQQMBjAofzsyTriwmi34I3veJq1JaMs2+TuJS6plWDXt7NAjKYnYu0ACAmobok1j9ZarQZIAl1mgeT5qi23cwfZwCEbJq4EQIIIIBAhAsQAET4BNJ9BBBAwFSAzwCairkrHykBgG71r9a4i6R0GCp62GOoLwKAUItzPwQQQAABLwoQAHhx1hkzAgh4W6C0VPbNflwO7dlg7BCTkCRpZ/xVqjXqaFw32BXcLCDtLtKDOQY3wUxA+xUTIwkZJ0rqqZeGZOt/Wd/dzB87AAL6BNAYAggggEAUCxAARPHkMjQEEECgIoHs+S9K4ZalxkAxsfHWwrB6817GdY+tkLf8Ayn49Vtru3lS5pmSWKeFq0Pm3CwgIz0AiK2WIhl9R0l8RlPRIOHghgVycN08OZy/z/E8WYf/dThParQZ6LgNk4pu5o8AwESasggggAACXhYgAPDy7DN2BBDwrEDesmlyYPUMR+Ov0XagpHQa5qjukUq6C2HOODm0e92R/ygmvpr1i3PSSadLUpOuov+/yeVmARlNAUCZWWlxoexf9IYUbF4iIqUmlEfNiR4CmNSsh6P6JpXczB8BgIk0ZRFAAAEEvCxAAODl2WfsCCDgWYGD6+dL7veTpbSk2NjAWiz3G+vq1/qiXb9IzvyJUlKU7/v+MbESn1pPEhu2k+qZPSU+vbHffrpZQEZjAKBgGgJkffnMUUGLX8hjClivfZw+Qqqd0Mm0qlF5N/NHAGBETWEEEEAAAQ8LEAB4ePIZOgIIeFegOHuLZH3xlJQU5hojxCalSUbfW20tyitqPO/HaXJgzUzbv0zHJiZLQt2Wkty6nyTWb+OzWTcLyGgNABSqaOcayf76ZSmtKGyx8QTE12wg6WfdKvoViGBdbuaPACBYs0K7CCCAAALRJkAAEG0zyngQQAABOwI+tuDbqfZ7mRip0W6QpHT8o/0q5Uoezt0pWXOflsMH9hrXTzrxNEk7YwQBwDEC5c8A8IWjuz3y135pO3Dx1UZiw/aS0ecWVzs/KptwAgDjPwcqIIAAAgggYCxAAGBMRgUEEEAgOgT0EL4Dqz5ztCjUX4L10Dnjz8WVlkrOt29IwcZFxvf1dwChmwVkNO8A0KfVTehS9rRb/l3/JNVb9A7KH4Cb+WMHQFCmhEYRQAABBKJQgAAgCieVISGAAAJ2BKzXAOY+IyUFOXaKH1cmsV4rSet5g+ivz3avAys/lryVn4iUltitcqScFTqcfZvEpdT1WdfNAjLaAwAFM33twhdyQq1mktHvduMDGu1Mtpv5IwCwI0wZBBBAAAEERAgAeAoQQAABDwvkfP2yFGz+wbGAvhtes8df/H4vXg8b1AXowbVfOjp4UDuoXwZI63l9hX11s4D0QgCgnwfcN2eCtRvA8RUTK6mdL7bOYgj05Wb+CAACPRu0hwACCCAQrQIEANE6s4wLAQQQsCHg9zR+G21ITKwk1Mm0Tuuv1rCdxFZPt2rpCfSH9myQgi1LpHDTD44OHCy7vX4S0DqJvvEpQQkA7AzTbZmYuASpedpVknRid59NuVmg+zsDoOyG+T/Pkdyl7znagVHWRnxaI8noN8Zo54cdOwIAO0qUQQABBBBAwJ0AAYA7P2ojgAACES+w/9s35eCGhcbv5Idy4IkN2krGWbdWegCdmwVkKMYSDgGA9VnAORPk0L5fnQ85JlZS2g+RGu2HOm/DR00388cOgIBOBY0hgAACCESxAAFAFE8uQ0MAAQTsCOhp/NlfPiPF+3fYKR7yMna/Q+9mARmKQYVDAKDjLPjtO9HQp/TwIcfD1sMfa/W7/chuD8cNlavoZv4IAAIxA7SBAAIIIOAFAQIAL8wyY0QAAQT8CBRs+v73RWFxYZhZxUj1zDOsrfP+LjcLSH9tB+Kfh0sAIKWlkvXVc1K0faWLYbn7FKSvG7uZPwIAF1NJVQQQQAABTwkQAHhquhksAgggULGAmxP6g+UaX7OhZJw92tYvzW4WkMHqf/l2wyYAEJHCrcsk55tJUnqowPHQHX8KsoI7upk/AgDH00hFBBBAAAGPCRAAeGzCGS4CCCBQoUBpqeR8+4YUbFwUFucBxCbVlPSeN4ie0G/ncrOAtNO+2zLhFADoLoDsBS9L4eYlLoYVI8ktz5LUUy910cZ/q7qZPwKAgEwBjSCAAAIIeECAAMADk8wQEUAAAdsCpaWy/7u35ODGhaKLxKq6dPGfdsYISazfxnYX3Cwgbd/ERcGwCgBE5NCe9ZI9f6KUFOQ6HpV+8UEPZ4xPP8FxG2UV3cwfAYBrfhpAAAEEEPCIAAGARyaaYSKAAAK2BUpLJffHaXLwlzlSWlJsu1qgCurW8rQzr5OE2icZNelmAWl0I4eFwy0A0GHkfj9Z8td+6WrHR/UWfaRmtz87VPlvNTfzRwDgmp8GEEAAAQQ8IkAA4JGJZpgIIICAqUDR9lWyf/E/RL8SEJIrJkaqNeogNU+72tE35t0sIEMxvnAMAA7n7pSsuU+7muPYpFRJ7zVSEuo0d8XoZv4IAFzRUxkBBBBAwEMCBAAemmyGigACCJgK6A6AA6umy8G1X0lJofOt4pXfN0biUupIapf/J9VO6GjaxSPl3SwgHd/UoGI4BgDa/UAc/pjUpKuk9bzeQOP4om7mjwDAFT2VEUAAAQQ8JEAA4KHJZqgIIICAY4HSUinctkLyf54lh/ZuDMjnAnVBrL8aJ7fub/3yLzExjrtnLWRXfyZ5y9531UYwK4drAFBSmCdZc8ZLcc42x8OPSUyW9J7XG53ZcOzN3MwfAYDjqaMiAggggIDHBAgAPDbhDBcBBBAIhEDx/h3Wd+QP7V4nxXm7pOTAPiktLfm/z8odc3hgTKzEJiRJTHw1iUutLwm1mkm1pqdKQkZT14v+QIyFNhBAAAEEEEAAAa8IEAB4ZaYZJwIIIIAAAggggAACCCCAgKcFCAA8Pf0MHgEEEEAAAQQQQAABBBBAwCsCBABemWnGiQACUSVQUlIiu3btktWrV8uaNWtkxYoVsm/fPtmwYYNs2bLlqLE2btxYMjMzpVatWtKhQwdp06aNtG3bVurVqyexsbFR5cJgEEAAAQQQQAABBCoWIADg6UAAAQQiRKC4uFjWrgmVEQAAACAASURBVF0rH330kfWv9evXu+p58+bN5bzzzpPzzz9fWrVqFZAw4KmnnpJx48a56lewKrdr105effVV0XFXdGVlZcmNN94oc+fODVY3jmu3a9eukpqaKvXr15fWrVtbc6H/t2HDhhIfH2/cj3Ceg4oGM3HiRBk2bJjPfzxt2jQZOXKksYNW0L+T7t27+61bFfPur1Njx46V0aNH+yvGP0cAAQQQQMBIgADAiIvCCCCAQOgFioqK5PPPP5dJkybJokWLgtKBvn37yk033SSnn366qyAgnBef4RoAVDShunNj8ODB8uc//1latGghMTa/khDOc0AAYP/PlwDAvhUlEUAAAQTsCxAA2LeiJAIIIBBSgdLSUlmwYIE88sgj8uOPP4bk3hdffLHceeed0qhRI0f3C+fFZ6QFAGUTkJKSIldddZXccMMNUrt2bb/zEs5zQADgd/qOFCAAsG9FSQQQQAAB+wIEAPatKIkAAgiETCAvL0+ef/55ee2110T/fSgvXSg/9thj0q1bN9u/Opf1L5wXn5EaAJTZ6lb28ePHW68HVHaF8xwQANj/SyYAsG9FSQQQQAAB+wIEAPatKIkAAgiEREAP93v44YdlypQpIbmfr5vo9nN9l19fDbC79VzbCefFZ6QHAOrbpUsXefbZZ6Vly5YVPhvhPAcEAPb/pAkA7FtREgEEEEDAvgABgH0rSiKAAAJBF9i9e7eMGTNGZsyYEfR7+buBhgC6C0HPBbB7hfPiMxoCAJ2HoUOHyoQJEyQtLc3ntITzHBAA2P1LEiEAsG9FSQQQQAAB+wIEAPatKIkAAggEVSCcFv9lA7Xzi3N5lHBefEZLAKDeGgBcdtllPndnhPMcEADY/68QAgD7VpREAAEEELAvQABg34qSCCCAQNAE9BN/+mv7E088EbR7OG1YD6C77777JDk52W8T4bz4jKYAoHfv3tbzop8OPPYK5zkgAPD7J3SkAAGAfStKIoAAAgjYFyAAsG9FSQQQQCBoArrlXz/DF+oD/+wMSE+h11+cL7jgAr/Fw3nxGU0BgE6EHhCpnwkkAKj4sfzoo49ED0/0d2VlZcmNN94oc+fO9Vc0ZP+cACBk1NwIAQQQ8JQAAYCnppvBIoBAOArooX+jR4+W2bNnh2P3rD6deeaZ8sILL0jDhg0r7SMBQOim8LrrrpN77rlHEhISjrppOM9BRToTJ06UYcOG+fzH06ZNk5EjRzqCJQBwxEYlBBBAAIEoFiAAiOLJZWgIIBD+AqWlpfKvf/1Lbr/9dled1V/pL774Yhk+fLg0b95cUlNTrffDDx06JNu3b5eZM2fK5MmTZc2aNY7vowvLSy+9lADAsWBgK+oXGl588UXJyMggAKiAlgAgsM8crSGAAAIIRL4AAUDkzyEjQACBCBbYuXOn3HzzzTJv3jzHozj33HPl/vvvlxNPPLHSNvLz8+Xll1+2Fo1OXjWo7L3zshu7+fXZ7mLNMZSNim62gl9xxRXy0EMPSVJSUoV30kBmz549snTpUnnnnXdk1qxZNnrlu4idVxpMGw/Fr+3h2Kdgz7vpmCmPAAIIIIBAsAQIAIIlS7sIIICADYHp06fLNddcY6Ok7yJ6QJ9uA9cdAHYuPWzwvffesw71cxICvPvuu9KnT58Kb0UAUHkAUB6uqKjICmQeffRRO1N3XJnMzEyZNGmStG3b1lF9X5UIAMzPALAT/ARsgmgIAQQQQAABlwIEAC4BqY4AAgg4FdAFoP5irIs4J9fAgQNl/PjxUrduXaPqbr44UNF752UdIACwHwCoWU5OjowaNUo+/fRTozksKxzoXRMEAAQAjh5EKiGAAAIIRIwAAUDETBUdRQCBaBPYsmWL3HDDDbJ48WLjoenn31555RXp0aOHcV2toOcC6FcHFixYUGn99PR06dWrl/Wv008/XZo1a3bcoXPlGyAAMAsA1O65555ztAuAHQD+H327AQmvAPi3pAQCCCCAQHQIEABExzwyCgQQiECBr776Si655BJHPR8xYoS1jT8xMdFRfT18UAOEBx544Kj6eoCgLvb1gLlOnTpJvXr1JDY21vY9CADMAwCnv7pzBoD/x5IAwL8RJRBAAAEEvCVAAOCt+Wa0CCAQRgK6ANfD+5xcb731lgwYMMBJ1SN1li9fbv3yrN9J79mzp7Ru3Vpq1qxpfT3A6UUAYBYAaBDz5JNPyoQJE4zJ9VDGl156SWrXrm1ct6IKTsMIbc/uYtu0s6HoEzsATGeF8ggggAACkSpAABCpM0e/EUAgogUKCwutxf+bb75pPI5g/PJr3IkKKrgJAALVB1/t2F2chnohuHnzZusb9999953x8PUAyAcffFCqVatmXJcA4GiBUM97wCaMhhBAAAEEEDAUIAAwBKM4AgggEAgBPfxNF36zZ882bm7IkCGiC239tT7cLgIA+zsAdu3aJQ8//LBMmTLF0TROnDhRhg0b5qguAUDgAoBATkAw5jSQ/aMtBBBAAIHIFyAAiPw5ZAQIIBCBAjt27JAbb7xRFi5caNx7fyfxGzcYwAoEABUHAAcOHJBt27bJihUrZNGiRdaW+ezsbEf6Xbp0sT4h2LRpU0f1CQAIAAL64NAYAggggEDECBAARMxU0VEEEIgmgfXr18u1114rq1atMh7W2LFjZfTo0cb1QlHBywFAKHzL7qE7B/QgSDfnNfjqbyjetzd1CkWf3LwCYDqeysqzAyCQmrSFAAIIIOBLgACA5wIBBBCoAoHVq1dbC7gNGzYY310/G3fxxRcb1wtFBQKA4CsPHDhQxo8fL3Xr1g34zUKx2DbtdCj6RABgOiuURwABBBCIVAECgEidOfqNAAIRLaCHvp133nmOxhDOvxISADiaUtuVdOv/s88+Ky1btrRdx6RgKBbbJv3RsqHoEwGA6axQHgEEEEAgUgUIACJ15ug3AghEtAABQGinLxRfAQj2iJo3b259MrBHjx5Bu1UoFtumnQ9FnwgATGeF8ggggAACkSpAABCpM0e/EUAgogUIAEI7fZEeAJx11lnyyCOPSIsWLYIKF4rFtukAQtEnAgDTWaE8AggggECkChAAROrM0W8EEIhoAQKA0E5fpAYA6enpMmrUKLn88sslOTk56GihWGybDiIUfSIAMJ0VyiOAAAIIRKoAAUCkzhz9RgCBiBZYt26d/PWvf5U1a9YYj2PcuHFyxRVXGNcLRQXOAAiMcv/+/WXYsGHSr18/SU1NDUyjNloJxWLbRjeOKhKKPhEAmM4K5RFAAAEEIlWAACBSZ45+I4BARAvwGcDQTl+k7AA488wz5YYbbpCePXtKUlJSaJFCdOCe6aAIAEzFKI8AAggggEDFAgQAPB0IIIBAFQjs3bvXWujNmzfP+O7XXXed3HPPPZKQkGBcN9gV3OwAsLtID+YYwuWX4MaNG1s7REK19b/MNBSLbdP5C0WfwmXew/kLH6bzRnkEEEAAgfAUIAAIz3mhVwggEOUCeXl5ctddd8mUKVOMRzp8+HB57LHHJCUlxbhu+QqHDx+2PilXUFAgesjcKaec4vo9cy8HAPpaxkMPPWT9cr9//375/vvv5e9//7vMnTvX8TzpvDz66KOSmZnpuA2TiqFYbJv0R8uGok9uAoDy8246NsojgAACCCAQagECgFCLcz8EEEBARHTx/cQTT8hzzz1n7HHGGWfIiy++KA0aNDCuW77Cvn375KabbpIvvvjC+o81UOjVq5cMHTrU2oJet25diYmJMboHAcDvAUDZpeHKCy+8IBMmTDByLF944MCBMn78eGs+gn2FYrFtOoZQ9IkAwHRWKI8AAgggEKkCBACROnP0GwEEIl7g7bfflrFjxxqPQxfqkydPlu7duxvXLV9h/vz5cvXVV4vuRvB1denSRc455xzp27evtG/f3tYrBwQARwcA6pqfny/33Xef/POf/3Q8XxrKaIiQlpbmuA07FUOx2LbTj/JlQtEnAgDTWaE8AggggECkChAAROrM0W8EEIh4gR9++EEuueSSChfglQ3wgQceED0LwPQX+rI2i4uLrV+V9RUAO5d+jk5Ppj///PNFdyBU9Ek6AoDjAwD1Xb16tTVfa9eutcPts4ye+3D99ddLfHy84zb8VQzFYttfH47956HoEwGA6axQHgEEEEAgUgUIACJ15ug3AghEvMCxW/BNBtS7d295/vnnpX79+ibVjpR1uiBt06aN9V57ixYtfN6XAMB3AFBaWiqTJk2Se++919F8aSXd+aGvE+grAcG6QrHYNu17KPpEAGA6K5RHAAEEEIhUAQKASJ05+o0AAhEvoOcAPPnkk6KLZieXbgm/7LLLjHcB6JZ0PazuzTffNL6tvwMICQB8BwAKvX37duvMhQULFhi7l1XQzwRqCNCwYUPHbVRWMRSLbdOOh6JPBACms0J5BBBAAIFIFSAAiNSZo98IIBAVAkuXLpWrrrpKdu7caTwe/VTcM888I7ootPsqgG79f/nll+WRRx4xvp9WGDdunOip5xVdBAAVBwC6C+Bf//qX3H777Y7syyo5DX7s3DQUi207/ShfJhR9IgAwnRXKI4AAAghEqgABQKTOHP1GAIGoENBf4/VzgO+++66j8ei7+XoewIUXXiiJiYmVtqH30sW/fkGgooP/KmugZcuW1jb21q1bEwD4ELDzObg9e/bIbbfdJjNnznQ031pJD3/U78U3adLEcRsVVQzFYtu006HoEwGA6axQHgEEEEAgUgUIACJ15ug3AghEjYC/0/jtDLRHjx7W6wBln+8rOyhOP0O3efNm+fLLL60vB6xZs8ZOcz7LjBgxwjrNvrKgwc0OAMcdM6job5EeioXgjBkzrFcBnIQwZUN1ewgkAcDRAqGYd4PHlKIIIIAAAggETYAAIGi0NIwAAgjYE9BFur6T//rrr9urUAWl9LBBPTOgc+fOld6dAKDiVwDK4HJzc+Xuu++W9957z/FMtmvXTl599VVp3ry54zZ8VQzFr+2mHQ5FnwgATGeF8ggggAACkSpAABCpM0e/EUAgqgT083D/8z//I0uWLAnLcd1www3Wqwr+XjMgAPAfAOgEL1q0yPosoJOzH8oekP/93/+VkSNHSlxcXMCemVAstk07G4o+EQCYzgrlEUAAAQQiVYAAIFJnjn4jgEDUCfznP/+xDohzszU8GChdunSxTp7PzMz02zwBgL0AoKioSB577DF56aWX/JpWVMDOmQymjYdisR2OfSIAMJ0VyiOAAAIIRKoAAUCkzhz9RgCBqBNwe0J/MED02/N66vwFF1xgq3kCAHsBgGIuW7ZMrrnmGtmyZYstW1+FdNfImDFjpOzMB8cN/V9FAoC5xoT+zpUwbpAKCCCAAAIIBFGAACCIuDSNAAIImAroSf16HoC+bx8O1z333CPXX3+97QUmAYD9AEADn/Hjx8uzzz7reKr1U5CvvfaadOrUyXEb5SsSABAABORBohEEEEAAgbAVIAAI26mhYwgg4FUBDQF0e/jf//73KiXQd8x18e/vvf/ynSQAsB8AqNv69evl2muvlVWrVjmea7vnM9i5AQEAAYCd54QyCCCAAAKRK0AAELlzR88RQCCKBfTLAPp+uH7vPdRnAui2f13869Zm063lBABmAUBpaalMmjRJ7r33XsdPs90vNNi5AQEAAYCd54QyCCCAAAKRK0AAELlzR88RQCDKBXRxuGDBAnnkkUfkxx9/DMloTznlFHn44Yfl1FNPlZiYGON7EgCYBQAKvH37drnpppusuXZ6Beo9dAIAAgCnzyD1EEAAAQQiQ4AAIDLmiV4igICHBfSVAP1m/FtvvSVr1qwJioS+S/7Xv/5VLr/8cklOTnZ8DwIA8wBAsd0svLW+7tp44403pFevXo7nzm0/PvroI+nevbur+/uq7MbGbp/4CkDAp40GEUAAAQTCVIAAIEwnhm4hgAACxwrooXFLliyRDz/8UGbOnOnq9Piytvv37y/Dhg2Tfv36SWpqqmt0AgBnAUBOTo6MGjVKPv30U8dzcPHFF8vf/vY3V/MYisW26QBD0ScCANNZoTwCCCCAQKQKEABE6szRbwQQ8LRASUmJ7Nq1S9auXSurV6+2/rVz507Zu3evrFix4jibDh06SO3ataVZs2Zy8sknS5cuXaRVq1aSlJTkaUcGjwACCCCAAAIIeEmAAMBLs81YEUAAAQQQQAABBBBAAAEEPCtAAODZqWfgCCCAAAIIIIAAAggggAACXhIgAPDSbDNWBBBAIAACJaWlsi17vyzbvF1Wbdslv+zaIwcKiyQ7v0AOHT581B0S4uIkPTlJalRLlFb16ki7RvWkU5OG0ii9psQ6+MpAALpPEx4RKNUvLGTvly9/3ijf/7ZFtufk+nxG06onSWJ8nPWMNq9bS2omJUmr+nWkUXqqNM5Ik5rVk8T8exiRj5xbUCi/7NwjSzZtky1ZObJ+9z7r7zvrwEHR/w449tKvhqRXT5L4uFjJSK4umXVrWY76N6+O1eLjIx+FESCAAAJRIEAAEAWTyBAQQACBYAsUHy6RVdt2ygdLV8niX7dKYXGxq1vqYqBbsxPkwi7tpf0J9QkDXGkGv7Iu937ctE2++mWjXNu7uyQnJhjddE9evtzyzseyKzfPqN79Q/tJr5bNjOpo4Q2798mTs762FrD6OU2n1+mZTeX+8/pJfGys0yYqrDd/7a/y4MdzHLV7VutMuWdwX0d1K6qkSht375NpS1bKN+s3yf6CwoC1r+GABirDu3aQs09ubvz8+OrImu275c73Z1jho+kVDD/TPlAeAQQQqCoBAoCqkue+CCCAQAQI6EL/wx/XyJTvV0hW/sGg9Lheaor8pWdXa2HAroCgEDtuVBeFGvxM/OIbWbtrr7RvVF8evXCA8QIuVAGA9nfqDyvk9a9/OG43ihOEi7q2l+v7nOakqt864RIA6K/5i3/dIi99+a31S3+wLw2PLunWUdTWza4AAoBgzxTtI4BAtAoQAETrzDIuBBBAwIWALqRmr14nL365SHQrcCiulvVqy52DzpITa6eH4nbcoxKBYxf+ZUXDPQD44qf1Mn7m/IAs/nXMt/+hlwxs3yooz0o4BAC6U2L8zHlWuBPqS18LuHtwX9G/eycXAYATNeoggAACIgQAPAUIIIAAAkcJ6NbfCTPnyzcbNrnaPu2EVd/Dvq1/T+nV6iRPvnftxCyQdcoW/vprsK/t8+EcAOg76ndMmyHZAdqpor9UPz5soLRtWC+QxEfaqsoAQH/1n/rDSnlr4RLXr/O4wdEdALcP6CV9W2caN0MAYExGBQQQQMASIADgQUAAAQQQOCKgh/s99MkXsq4KfhEs64QeHDiybw8Z3PFkQoAQPZv+Fv5l3QjnAGDS/MXy78XLAyZWN7WGPPv/hoi+ohKMq6oCgPyiQ/LM7AUy9+cNIQ/4fDnq3/uYAb2sV4BMLgIAEy3KIoAAAv8VIADgaUAAAQQQsAT0lPQ7p82Qrdn7q1zE6aKgyjseYR3Qhb+GPbogtHNgXrgGAPqaypipnwU0uGrTsJ48fuEA6+sAwbiqIgDIKyyyDh5cumlbMIbkuM2aSdXk4Qv6S7tG9W23QQBgm4qCCCCAwFECBAA8EAgggAACYbX4L5sOJ4sCptK+wG97s2XczHm2Fv5lrYZrAKDhhW7/D+R5Fb1bnST3Djk7aLtQQh0A6C//T34+3/qSQzheehaAvnKhn2W0cxEA2FGiDAIIIHC8AAEATwUCCCDgcQH9xJ8uBPUAtXC7OjZuIA+d319SgvQrbLiNN5T9+ceipdY74CZXuAYAbhbTFY3/zz06y1VndDHhMSrrps+mn7HTnR7/+GaJvP3NUqM+hrrwlWd0kct7dLZ1WwIAW0wUQgABBI4TIADgoUAAAQQ8LvD+klXy0lffhsX7wMdOhX4//Oozusqlp3Xy+CwFfvjRFAA4GYuKnlQnQ277Qy9pUbe2xMfFWsi6i0C3yutrKHVSkgMP/38thjIAmPfLRnnss68C9nWEYKHouQsThp8rJ6TX9HsLAgC/RBRAAAEEfAoQAPBgIIAAAh4W0EP/xk6bITtycsNWoXZKsrUoaJKRFrZ9jMSOOVk0O90BEGyfl7/61jrV3uTSV0zGDx8kzes6+wydyb18lQ1VALDvwEG5fcqnsmlfttsuh6T+/+vWUUb06ub3XgQAfokogAACCBAA8AwggAACCPxXQLcF/33ed/Le9ytcseiv9LpV/6Ku7a1PptWsnmS9N11YXCxbsnLkk2U/yZyf1ou+g+z0srsocNq+F+tFUwDwyPS58uXPG4ymseuJJ8hD558j+im6qrhCFQA4mWdfHg3TUmVAu5aiZyPUr5lyxE3/znfuzxPdZTBz1VrrPBE3V5Na6fL0xedKenL1SpshAHCjTF0EEPCyADsAvDz7jB0BBDwtoKf96y+Du3MPOHZonJEmdw/uK3qAV2XXgcIieXr2AusAstJSjR7MLpOtwWYte7e0k4VhuO4AcBIAmL5HH+gnJRQBQCD+xnUhPrp/T+mR2URiYzTaq/gqKS2Vz1evlZe+/Fb0b97JFR8ba5370f2kxgQATgCpgwACCPgRIADgEUEAAQQ8KjDlhxXyylffOR59hxMayIPnnyO6ldrOpYcNvrnwB3n3+xWOQoDb/9BLBrZvZedWlZbRnQgrt+6Uxb9ukVXbdsreA/mSdeCg6OKl/KUHD1ZPTBD95VO3iXdu2tD6TJndU8pdd9RPA9pfHcf7S1bKiq07JedggVVD+5dZt5YM6XiytWir6BduAoBMuWdw32BPU4XthyIAcPs33qJebWuXRL3UFCOn5Vt2yAMfzZb9BYVG9bSw/t2dd0ob+cuZpxIAGOtRAQEEEPAvQADg34gSCCCAQNQJ6Lbde/4zy/H3wPWQLv1kly6OTS43Xxxws2Vb7ztv7UZ557tl8uvebEcBRNk49WA4XVwP7dTGcRigIcT/vj9TVm7baZuv/C/We/Py5W+fzhVdaFV2JScmWKFJy3p15IkZX9m+l5OCNaolyuMXDpQ2DeseV31PXr7c8s7Hsis3z6jp+4f2k14tmx1Vx8mv/SY31cXuc38aGtQDALU/wQ4A9CDDsVM/sz7z6ORy+jdedq/PVv4iT8362uffmr42lF49SZrUSpM2DevJyQ3qioYNtWpUt/1KBq8AOJlV6iCAAAIiBAA8BQgggIAHBTbuybK2/5f9amxCoFt07xjUR/q2zjSpdqTs5qwc6966iK3s0u3G+oqBbgXWRaAuEEzf19ZfyWetXid6SFwgvxGv/dZT4v/QrqVc26ub6OLX5HITAOgi+r4PZ8u6XXtt3VL7OfzU9jL522W2yjstRABgJhfsAGDF1h1y1/szpeBQsVnHRCQpIV4ePr+/dG7ayLhuWQUNIO56f4bszTsoLevXtl4T0sX+SXVqSXpykt/XCfzdmADAnxD/HAEEEPAtQADAk4EAAgh4UGDGyl9kwufzHY1cFwWPXNDfeDFedjPdaP/0rK/l0xU/H3V/Xdy3blDHWux3a9ZYGqXXdLVI0C8cPPrpl/LTjt2Oxmm3kp5PMGZAb+lisFhyGgDcObCPjJs5T774ab3d7lmLuEHtW1kWwbwIAMx0gx0AOHnFo2wEPVs2s16P0LAvXC8CgHCdGfqFAALhLkAAEO4zRP8QQACBIAjogXzTl//kqOWRfXvIHzu3c1S3rNJ3G7fI07O/Fj1UTk8V13frM2pUt74eEIjr+1+3yOMz5kl2/sFANOe3Df2V/S89u8pFXTvYGoPTAEBfg6hoW7WvTupW6zEDekn1hAR58OM5fsfhpgABgJleMAMAfcVHd4n88NtWs06JWIv++8/rJ6dnNjWuG8oKBACh1OZeCCAQTQIEANE0m4wFAQQQsCFw8NAhufuDz/2+P+6rqcoWeTZuHZIiX6/7TcbPnOf4FHKnnTQJAZwEAPqpxez8AqPvubeqX0fGXTTIOuuBAMDezEbDGQD7DuTLLf/+RHY4+CSfvnbz1MXnSq0ayfbAqqgUAUAVwXNbBBCIeAECgIifQgaAAAIImAm4WRzY/Ua3WY8CV1pP9b/3P7McnT4eiF5oCHDXoD7WrobKLicBgJP+Xdenuwzv2sHVgXN278sOALtSv5cL5g4AN4tj/eVfdwCE8/Z/9XMzxqr+BKTZk0JpBBBAILACBACB9aQ1BBBAIOwFtmbtl1HvTRcNAkwvNyfxm97LtPy+AwetwwU37cs2rRrQ8voL6riLBlb66bRQBADlf8l1s9i0i0MAYFcq+AGAm/n+c4/OctUZXcwGUwWlCQCqAJ1bIoBAVAgQAETFNDIIBBBAwL5ANP4PZz1Y8O/zvpP3vl9hHyKIJYd2PFluOefMCs8DCEUA8P+6dZQRvbpZo3SzILTLRABgVyr4AcAHS1fJxLmLzDr0f6XvHtzX9hc+gvlJRl+fgCw/oGj87zFHE0YlBBBAwFCAAMAQjOIIIIBApAv8uHm73P3BTCksPmw8lHD9dXD97n1yx7QZjg7903e+Lz2tk/X1gbTqSZaJLtCXbdkuU39YaZ2VUFqqEYP9Kz25ujwxbKA0r1vLZ6VgBwD6ZYIJw88V/ZY7AYD9edOS0XAGgJsvAPhbeJfXJAAwe7YojQACCISDAAFAOMwCfUAAAQRCKODm1+Arz+gil/foHMLe+r+VLs2fm71APjb8qoGekK+/1Ot78voJQl+Xtq1fS9BfUw8dNgtMyv8Cf2zbgQgA9Bf3P3XrKEM6tZGUaomiJ7+v3rZL/vPjaqldI1lu7nfGkR0Ibubc/wz8XoIdAHalfi/nZk78vcP+5sIl8s9FS806JCLJiQny+LCB0rZhPVt1CQBsMVEIAQQQCCsBAoCwmg46gwACCARfwM3CIxwDAD3LYPR7n8qWrBwjvP5tW8ht/XtJfFzl3zp3+npBi3q1ZfxFgyQ1qdpx/XIbANRMqiYPX9Df+nyi08vJr8T62cZHLxxgsFJbawAAIABJREFULRRNrj15+XLLOx/Lrtw8k2pi99doJwtRf4too446KOzm79Bf3514+AtxfA3R6X3scPmbe14BsKNIGQQQQOB4AQIAngoEEEDAYwJuFh7hGADM+2WjPDx9rtE2fV1Ajx8+SJrXrW1r9rdm77cOGNyde8BWeX+LKTcBgO5cGN2/pwxq38p2X3wVJADIlHsG93Vl6Kaym79DAgC+AuDm2aMuAgh4W4AAwNvzz+gRQMCDAm4WHuEYALz81bfWu/oml+nXDIpLSuTBj+bINxs2mdxGRvbtIX/s3O64Om4CgFb168i4iwZZ2/7dXAQA0RsAOH0FoFp8nPztjwPklCYNbT1a7ACwxUQhBBBAIKwECADCajroDAIIIBB8gdXbd8md02ZYB92ZXhd1bS/X9znNtFrQyut77/d9OFt++G2r0T2cHGboZMF8TpsWcuegPgENAAI1B07GwysARo9ZpYXdBHH+nl8nc1vWWX9b78sPigAgcM8DLSGAAAKhEiAACJU090EAAQTCRCCa3p3Nzj8oo977VDbvyw4T3aO70bFxA/nbH/8g1ROOfmfe6Q6A+NhYeej8/tL9pMaux+tkkUgA4Jr9SANuAgB/O3HcfAbw9j/0koE2Xy8hAAjc80BLCCCAQKgECABCJc19EEAAgTAR0IPY/uffnxi9z17WddOt88EestPD5YLdr7L2m9RKl6cvPlf0s4DlL6cBQK0ayfL0xYPlhIzfP+/n5iIAiNxXAPwFAG7CBX+7C8o/cwQAbv4CqYsAAghUjQABQNW4c1cEEECgygRyCwplzNTPZN2uvcZ9qOxke5PG9J36xz/7SgoPFYseaHZaZhNH77T/snOP3DFthuiYwvGq6JvyTgOAQPmrFQFA9AYAbnb5nJ7ZVO4/r5/obhN/FwGAPyH+OQIIIBB+AgQA4Tcn9AgBBBAIqoDTA+20U4H6BVpP07/13U9k5/7fPwunJ9s3Sk+V/m1ayNknN5eG6TWPfMO+Mgw3C52gIv9f4xV5OQ0AArkDgwDAXQCg50/kHCyQjbuzZO2uPfLr3mzr/x4qLpF7h5wtbRrWrfQRc/Mrvb8dAPppzFv+/YnsyMk1fszr10yRZy4ZInVTa/itSwDgl4gCCCCAQNgJEACE3ZTQIQQQQCD4Ak5Ozi9bqN87uK/0bnWSq05+vnqtjJ85v8JP9+ln+nSxe3ab5tKlaSOpFh/v837hHgDUqJYoj1848LjFoNMAwN/n30wmhQDAfwCg87Qn74Bs3JMluttkS1aOrN+1V/YeOCiHDh/2yV3RnB9b2E0AcPfgvtK3dWaF0+30cExtUH/51x0AuhMgUJeToMDfYYRu/vYD+XcUKCPaQQABBEIlQAAQKmnugwACCISRwML1v8n9H82pcAFeWVfP7dBaRvXvaesXel/tFB8ukYc++UK0D3au2JgYyaxbS/S+/U5uLrrAKrvC/QyAQAcAFX1VwI7jsWUIACoPAJw+W3YPanRzUJ+/xbHOtZP5LXtGerZsJvcM7mvrNQA7zx4BgB0lyiCAAAKhESAACI0zd0EAAQTCSuDYLfgmndOtwROGnysnpDs7iG7ppm1y74ezpOBQscltJTkxQR4fNlDaNqx3pJ6brc5GN3dYONABgL+t3ybddLJA9NJXANyclWHnJH2nu3B8/R34mvcVW3fIXe/PNP4707aSEuLl4fP7S+emjUweqQrLEgAEhJFGEEAAgYAIEAAEhJFGEEAAgcgS0HMA9H+Uf732V0cdv/jUDvLX3t2NdwHkFRbJfR/OkuVbdhjf19cBeAcPHZK7P/jcuD2Tk86NO2qjgtNXAAgAfOM6WWD62wbuZhv94I4ny6hzzqzwSXDTtt1zOPRvbezUz6xXF5xcGvBp4NYwLdVJ9aPqOJkff7sceAXA9bTQAAIIeFSAAMCjE8+wEUAAgW82bJIHP5ojGgaYXglxcTK6f085p20L2yGAbv1/ctZ8mbV6nentrPIXdW0v1/c57bi6T89eINOX/2TUpslJ50YN2ywcDgHAjJW/yITP59vs8e/FvLQDQMfr9Ff6xhlp8tTF51qHZvq61u/eK2OmfCb7HXy9oqJPS/q6z5QfVsgrX31nNMflC2vo9tD554h+zcLJpc/5+0tWynvfrxD99yYXAYCJFmURQAAB+wIEAPatKIkAAghElYDbXwj13fxLunWUP/c4pcJD+srADhQWiS7Uv/plo6NzB3RL8mMXDpAOJzQ4bg7m/bJRHp4+16hdPWRw/PBB0rxu7SqZ03AIAJwcQtemYT15/MIBR53DYAfQ6fv0/haBZfd28guzvx0A2raTZ6usT/3btpDb+veS+LijP6enQdi4mfPki5/W26E7roxJeLU1e7/cPuVT0Vd+nF6pSdWs4E3Ho3/zdi59Neffi5eLhkymC/+y9v3NvZsdAHbG4LSMnefKadvUQwABBAIhQAAQCEXaQAABBCJUwN9p/HaGlZFcXYZ0PFnOPjlTGqbVPLLg0f/hv3HPPpm9ep3M+Wm944WA9kHfRX7kgv4+gwani5yKFmi+xrxq20659z+zpKS0VKonJkhcbKw0r1vLOpcgpVo1aVW/jsTFxoh+Qq1+zVRroZSenFThgilSAwD9Jfi5Pw2VOim+f9mu6HmJ1ABga9Z+GfXedNEFremln7Yc0K6lXHl6F6mTWsMKqDbs3id/n79Yfvhtq2lzR8qbvAZSKiJ/n/ed9Qu820v/zvuenGmNSf/O9dnXS++x/2CB9bWEr9f+Jl/8vF62ZecaBXK++kYA4HbGqI8AAgj4FiAA4MlAAAEEPCygC1E9kG/Z5u1hq+Dvs2S6AHl61tfy6YqfjcagC7ShHU+W6/p0r3AHg7b97YZNMm7GPOPt2unJ1eWJYQOtoODYK1IDALufuDt2vJEaALh5V9/oYbRZuLKdMBU1sWN/nnUWwLbs/TbvEh7FCADCYx7oBQIIRJ8AAUD0zSkjQgABBIwEyn7ddvI+stGNHBY+tVljefC8fpW+ZuDmxHP9VXv4qe2lZ4tm1i+1uslZF+jLtmyXqT+stA4Y1F9vTa/KDkoMhwDgx83b5e4PZkphse/v2Vc0Xv0Kwx2D+lhfgdAF8pasHOuX3335B+XGs07zOU+RGgCoQSB2yZg+OxWVr2wnTGX30HM3nvx8vqPzPgLVd9N2CABMxSiPAAII2BMgALDnRCkEEEAgqgUmf7tM3lj4g6OFbjBh9F19ffe/dYO6ld5GDzJ8ZtYCmbHql2B2x3bbTWulW59KrFWjus864RAA6Onwd0ybIfq5u0BclZ0PEMkBQM7BArlz2gxZu2tvIJgct6E7VsYM6CV/aNvSuA23B3Aa3zAAFQgAAoBIEwgggIAPAQIAHgsEEEAAAQnHBYIueK4+o6tcelonWzO0PSfXWqjpmQBVeekXEh44r5+cdlKTCrsRDgFAdv5BGfXep7J5X3ZAuCo7HyCSAwDFmfvzBnnis6+q9Bd0OzthKptIN5/gDMgDYrORavHxoucc6Fc/Kjt0kEMAbYJSDAEEEDhGgACARwIBBBBAwBIItwWCySF9ZVOoJ6uPnzlfDh0229YeqEdAQ4srT+8sl/XoXOnnEcMhANBdE/oZSP0cZCCutOpJ1q6Hk+pkHNdcpAcAVR2Q1U5JtmybZKS5mqpwCckqGkTLerXlzkFnyYm10/2OkwDALxEFEEAAAZ8CBAA8GAgggAACRwQ0BHjw4zmydNO2KlU5p00LGdX/TL+fFzy2k/qm/r8WLZW3vllaJa8z2A0twiEAUDv9TNuEz+cHZK71VPjHhw0UPSPg2CvSAwAdT1b+QSswWbltZ0C87Dair8E8fEF/adeovt0qlZbblZsn9304W9ZV8SsN5Tvp5FODBAABeRxoBAEEPChAAODBSWfICCCAQGUCujh9ZvYCa9uzk8Pv3OjqL+jnd2pjfXf82O+n221XP9U3+dsf5e1vllqf7QvFZX3yrW1LufWcM231O1wCgH0HDlrfid8UoNcAKnpvOxoCAH2O9Bf0uz/4PGBe/p5N/ZLE/UPPlg4nNPBX1OifV+XfePmO6hb/ge1byXW9u4t+YcLkIgAw0aIsAggg8F8BAgCeBgQQQACB4wR02Tx79Tp58ctFATskzh+z/gp4W/+ecmbLZpVun/fXjv5z7f9nK36WiXMXWSfVB/PSd/6vOqOLDD+1Q6XvLJfvQ7gEANqnQL42MbJvD/lj53bHcUdLAKAD069lTJg533p1IpgB2ckN6sr/nnuWNEqvGZTHV/9GFqz9VZ6c9XXI/sbLBqIL/x6ZTa1PcOrXJJxcBABO1KiDAAIIiBAA8BQggAACCFQocKCwSN76Zom1VVwXrcG4dAH9h3Yt5dpe3Yx/BfTXn5378+S5LxbKdxu3BGWxpu8sjxnQWzLr1vLXlaP+eTgFALoQfOfbZfLmwh9c75j4c4/OVhhy7BVNAYCOTXeW6Kf1Js1fbL0aEMhLD8H7U/eOVqCk/z7YlwZkH/64RqZ8vyLgYzm27/qaSP+2La2xNaiZ4mpoBACu+KiMAAIeFiAA8PDkM3QEEEDAroAegqa/eH7442pZtW1XQA7Za5iWKoPat5bBHVuLHiAXrEsXuBt375N/L14uC9b95npHgAYW3U9qbC1i9L3sGAcdD6cAQLuvRj/8ukWenbPQ2ubu9DqrdabcM7hv1AcAZQMs+7vQZ2vtzj2uApQ6KckypOPJ1g4K0+3wTuerfD0NNVZu3SnvL1kpi3/d6vrvpKztlGqJckqThtbfetcTT7D1ioyd8RAA2FGiDAIIIHC8AAEATwUCCCCAgJGALhS2Ze8X/R/geiCaLnz0V9CDRYesLwkce+kCoHpiguiCv3nd2tKtWWNpf0J90V8DQ31p33/bmy1Lftsqa3bslrW79kjBoWLJOnDwuMWbLvTTk5MkMT5OdDt2xxMaSKcmDa0t2ZV9nizUYwrk/cp8Zq9ZZx0EufdA/nE2et5BevUkayGnJ/6fkJ4m7RrVkzYN60nd1BpRa+PPWX9J14P11G3trr2yfvc+KTxULNkHC47bfaKBV0pSovVcndKkkZx64glSJ7WGozDJX7+c/HMNhPbkHpBV23Zagd/63XutYKio+LDkHCw4rsmyv5W42FhpXreWNM5Is/5eTm5YN6jhnpOxUQcBBBDwugABgNefAMaPAAIIRKHA/v37JSsrS5o2bSq6YOVCAAEEEEAAAQQQ4AwAngEEEEAAgSgQyMnJkaVLl8rChQtl7ty5smLFCrnsssvkkUcekerVq0fBCBkCAggggAACCCDgXoAdAO4NaQEBBBBAIMQCxcXFsmHDBpk1a5ZMnz5dlixZclwP+vbtKy+++KJkZGSEuHfcDgEEEEAAAQQQCE8BAoDwnBd6hQACCCBwjIB+cm3Lli0yZcoUmTx5svXvK7vatWsnr776qjRv3hxLBBBAAAEEEEAAAeEVAB4CBBBAAIEwFygpKbG29D/77LPy6aefGvX2o48+ku7duxvVoTACCCCAAAIIIBCtAuwAiNaZZVwIIIBAFAjs3btXxo8fL2+++aaj0UycOFGGDRvmqC6VEEAAAQQQQACBaBMgAIi2GWU8CCCAQJQIrF+/XkaNGiXfffed4xGNHTtWRo8e7bg+FRFAAAEEEEAAgWgSIACIptlkLAgggECUCOzevVvGjBkjM2bMcDWiK664Qh566CFJSkpy1Q6VEUAAAQQQQACBaBAgAIiGWWQMCCCAQBQJFBUVyWOPPSYvvfSSq1Hp4X/9+/e3goQaNWq4aovKCCCAAAIIIIBANAgQAETDLDIGBBBAIIoEli5dKldddZXs3LnTeFT66T+tqwf/paenS0xMjHEbVEAAAQQQQAABBKJVgAAgWmeWcSGAAAIRKvDKK6/I/fffb9T7lJQUefzxx+XCCy+U2NhYo7oURgABBBBAAAEEvCJAAOCVmWacCCCAQBUIFBQUyIEDB6R27dq27l5YWGgt/k1P/R8xYoTcd999kpiYaOs+FEIAAQQQQAABBLwoQADgxVlnzAgggEAQBYqLi2Xt2rXy73//W6ZPny4DBw60vTjXwEAX8m+//bZRDznt34iLwggggAACCCDgUQECAI9OPMNGAAEEAilQUlIimzdvlvfff1+mTp0q+gm/sqtLly7y8ssvS9OmTf3e0mkAcMstt8gdd9whcXFxfu9BAQQQQAABBBBAwKsCBABenXnGjQACCARAYM+ePfLZZ5/JtGnTZNGiRRW2OHHiRBk2bJitOz711FMybtw4W2XLCp199tnywgsvSK1ataz/SHchLFmyRD744ANp2LCh3HzzzRwIaCRKYQQQQAABBBCIRgECgGicVcaEAAIIBFEgNzdXFi5cKP/85z9l1qxZtu50ySWXWJ/2S05O9ltew4SRI0f6LVe+QP369eX111+XmjVryscffyyTJ0+WLVu2WEV69+4tzz//vGgZLgQQQAABBBBAwMsCBABenn3GjgACCBgK5Ofny1133SXvvvuuUc2WLVvKpEmTpHXr1n7rLV++XC6//HJHnwH01bh+IeCNN96QXr16+b03BRBAAAEEEEAAgWgWIACI5tllbAgggEAQBPTX9dGjRxu3rNv6r7jiCr/1du7caW3Znzdvnt+ydgtwRoBdKcohgAACCCCAQDQLEABE8+wyNgQQQCAIAnrA37XXXiurVq0yan3IkCGi7/frNv3KrsOHD8sTTzwhzz33nFH7lRXu1q2bvPTSS9K4ceOAtUlDCCCAAAIIIIBApAkQAETajNFfBBBAoIoFioqK5KGHHrK29Jtc+g7+m2++KZ07d/Zbbf78+XL11VdLXl6e37J2C7z22msyePBgu8UphwACCCCAAAIIRJ0AAUDUTSkDQgABBOwJ6C/tTj+bN336dLnmmmvs3UhE+vfvb30FoF+/fpKamlppPf2k4Pfff2991m/NmjW27+Gv4IgRI+S+++6TxMREf0X55wgggAACCCCAQFQKEABE5bQyKAQQQKByge3bt8tHH31k/cruZEGsJ+zfcMMNsnjx4gpv1KNHD2vRP2DAAKlbt26ln+ErLS2V3bt3yyeffCJTp061PuEX6MvkIMJA35v2EEAAAQQQQACBcBAgAAiHWaAPCCCAQAgFdKE9ZswY2bx5s7z66qvSvHlz47tX9J6+tnXRRRfJhRdeKE2aNJHY2Fhbbb/11lvWL/7BvvQMgksvvTTYt6F9BBBAAAEEEEAgLAUIAMJyWugUAgggEByBvXv3ygMPPCBTpkyxbuBmQVz2nn58fLwMHz7c+rW/ffv2ov+/6bV69WrRLfobNmwwrWqrfNluhEGDBkmdOnVs1aEQAggggAACCCAQbQIEANE2o4wHAQQQqEAgPz/fOrxPD+Iruy655BJ57LHHJDk52dgtJydH9IsAbdu2laSkJL/1tfycOXPkq6++krvuuksaNGhwpI72Tf+zd9991287dgs43Y1gt33KIYAAAggggAACkSZAABBpM0Z/EUAAAQcCvhb/2kxmZqZ1mr8u4oNxFRQUyKJFi6yF/axZs46c6q9b/vVsgPLXtGnTZOTIkQHpxvnnny/jxo2TtLS0gLRHIwgggAACCCCAQDQIEABEwywyBgQQQKASAV2Ev/DCCzJhwgSfpR588EG57rrrAmZYXFwsK1euFF3Q66sG2dnZx7Xt60T+TZs2yfXXXx+QAwD1k4P/+Mc/pGPHjgEbFw0hgAACCCCAAAKRLkAAEOkzSP8RQACBSgR0Mf7yyy/LI488UmGpc889V55++mlXv5brp/v0dYCPP/5YJk+eLPqVgMquLl26WP1q2rTpkWJFRUXWKwq6IyEQl551oMFGTExMIJqjDQQQQAABBBBAIOIFCAAifgoZAAIIIOBbQBf/esq/HvSXl5dXIZP+Wq7nAnTu3NkR5ezZs617mH66b+LEidbBgeWvmTNnypVXXumoH8dWCkSwEZCO0AgCCCCAAAIIIBAmAgQAYTIRdAMBBBAIpID+Iv/+++/LnXfeWeniv+ye+gm+W2+91dGv5U5P8Pd1AOGOHTvkxhtvlIULFx7hKPtMoe4wMLlSUlKs3Qjdu3c3qUZZBBBAAAEEEEAgagUIAKJ2ahkYAgh4VaC0tFQ++OADGTt2rK3Fvzr17t1bnn/+edHdAL4u3Z6vn/eLjY097h87PcG/ZcuW1nb/1q1bH2nz8OHD8uSTT8rrr79+1KcFdWfANddcYzylo0ePlttuu03i4uKM61IBAQQQQAABBBCINgECgGibUcaDAAKeF/jss8/k3nvv9fsefnko/bX8jTfekF69eh35j/UVAt3Wr2HCqlWrrIMEy7+zX76+/tKui23TS0/qv+KKK46qtnfvXqlRo8ZRnxbUMwVuuOEGWbx4sdEt/AUbRo1RGAEEEEAAAQQQiHABAoAIn0C6jwACCBwrMH/+fLn66qtt//pfVv+WW26RMWPGyK+//urzMD9f7+yX1dXt+ddee60VFJhcQ4YMsc4PqFmzZqXVdGfAE088Ic8995xJ81ZZ/QRhnz59jOtRAQEEEEAAAQQQiDYBAoBom1HGgwACnhfYuXOn3HzzzTJv3jwji/T0dElOTpZt27b5rOfrnf2ygk5P8Dc5gNBpsKFfArjnnnskISHByIPCCCCAAAIIIIBAtAkQAETbjDIeBBDwvICeAfDMM89Yv5gH8vL1zn759qdPn+7oPX27n+tzGmz4+uRgIF1oCwEEEEAAAQQQiBQBAoBImSn6iQACCBgILF26VK666irRRXMgrwcffFD0F3Vfl9P39M8++2zrfIFatWpV2lU3wcZrr70mgwcPDiQFbSGAAAIIIIAAAhEnQAAQcVNGhxFAAAH/Ajk5OTJq1Cj59NNP/Rc2KHHuuefK008/LWlpacfVcvqevq8DCCvqktNgQw8afOihh446WNBg2BRFAAEEEEAAAQSiQoAAICqmkUEggAACRwuUlJRYv6o/+uijAaXx986+0/f07X6uz2mw4e/1hYAi0RgCCCCAAAIIIBCmAgQAYToxdAsBBBAwFdAt8rt375ZPPvlEpk6dan3CLxjXHXfcIbfeeqvExMQc17zT9/S7desmL730kjRu3Nhvl1955RW5//77/ZY7toB+beDSSy81rkcFBBBAAAEEEEAgWgQIAKJlJhkHAgh4WiA3N1fuu+8+eeedd4Lu0Lt3b3n++edFdwMce4XiPf3Vq1fLiBEjZMOGDUZjHT58uDz22GOirxxwIYAAAggggAACXhQgAPDirDNmBBCISIGyX/gXLlwoy5cvF10Il109evSQvLw8a9t/sC69x7Bhw2TQoEFSp06dCm/j9D19XdRriJGYmFjpEPLz8+Wuu+6Sd99912ioGlj84x//kI4dOxrVozACCCCAAAIIIBAtAgQA0TKTjAMBBKJaYPPmzTJ+/Hh57733fI6zb9++ogfd3XzzzVYQEKirTZs2ctFFF8mQIUOkSZMmEhsb67dpp+/pt2vXTl599VVp3ry533tMnjxZ9NwA08vuJwdN26U8AggggAACCCAQCQIEAJEwS/QRAQQ8K6C/+utJ/vrOu35mr6JLA4C//e1vcs8998gXX3wREC/9dN6AAQMkPj7euL1gv6e/fv16ufbaa2XVqlVGfavsKwZGDVH4KIGSg9lSuOVHKdr5kxTn7ZKSA/uktKRYSosLj5OKia8mMbHxElujlsSn1JPE+idLtcanSGz1dFQRQAABBBBAIMgCBABBBqZ5BBBAwI3AN998Y/2qX9niX9vXX/8ffPBBeeutt0R/5Q7EZfdkfl/3+vnnn6339NeuXWvUlUsuucR6Tz85ObnSekVFRdZn/SZNmmTUvr7/r7sHunfvblSPwscLFGdvkfyfZ0vhthVSUpArIqUumGIkNilVqjXqIDXaDpK41OPPl3DROFWDIHA4f5/kfv8vSWzQVpJb9QvCHWgSAQQQQCAYAgQAwVClTQQQQMCBgG6d/+mnn6Rz587We/B79uyR2267TWbOnOm3tbLv3K9Zs0auuuoq0dP43V6VHfbnr22n7+lnZmZai/q2bdv6u4VMnz5drrnmGr/lji3gJtgwvlkUVijculzylr0vxfu3iZS6WfRXgBMTIwl1mktq54slofZJUSgY2UPShX/e0inWjg/d5ZHS6UIrtOFCAAEEEIgMAQKAyJgneokAAlEqUFBQIIsWLbIOtJs1a5a0atVKXn75ZWnatKm18L/yyittjfyWW24R/TzfgQMHrHfj9VOAgbi0X3369HHU1LRp02TkyJHGdXUnw3XXXee33o4dO+TGG28UPRTR5HITbJjcJ9rKFmdtlpxv3xT9v+5+7bcno68JJJ3YXVJPvVT0tQGuqhU4duFf1hsCgKqdF+6OAAIImAoQAJiKUR4BBBBwKVBcXCwrV64UXSBPmTJFsrOzj2px4sSJcsEFF8gTTzwhzz33nK27jR079siheG+//bbo/1/+0lP7NWwwPSBQF+J6rkBCQoKtfpQvtGnTJrn++utlyZIlRnXtvqd/+PBhefLJJ+Wpp54yal8Luwk2jG8W6RVKS+XAmplyYNUnPt/pD/bwEjKaStqZ10lcar1g34r2fQhYC/8fp/7+i//hQ8eVIADgsUEAAQQiS4AAILLmi94igECECpSUlIgeXKe/zE+dOtX69xVd+h68LuD1F/3Zs2fbGnH5AKDs/fvdu3fL8OHDrU/3NWrUSG699VbjAwK7dOlyZEeCrY6UK+T0PX39XN+bb75pvQrh75o/f75cffXVIQ02/PUpmv65bvHO/X6yHNywQKS0pMqGpov/9DOvl/iMJlXWB6/d2N/Cv8yDAMBrTwbjRQCBSBcgAIj0GaT/CCAQ1gL6K7X+0q8LWru/hLds2dIKAJ555hnbp9zrrgFd6Oulv/T/8ssv1usESUlJ1n+mXxPQk/mdHBCoXwMYPHiwI2eT1xjK30DDDw0sYmJiKr3vvn375KZweF/vAAAgAElEQVSbbjIONs455xzrs4oNGzZ0NC5PVCotlZxv35CCjYtCsuXfn2l8zQaSftatElejtr+i/HMXAiUHcyR32TQp3PS9z1/8j22aAMAFNlURQACBKhAgAKgCdG6JAALeEXC68O7atavoL/l2t+yXDwAq0l26dKmjAwLLDhgsCxNMZi/Y7+mb+DZu3FguvfRSGTp0qDRv3lxiY2NNhuKtsmG2+C/DT6zXWtL73MyZAEF4GvWTjbk/vCMFv31na+Ff1gUCgCBMBk0igAACQRQgAAgiLk0jgAACKrB8+XK5/PLLA3Iyf5loenq6tUW+U6dOop+2O/3000VDg8qu/fv3OzogUHck/H/2zgNKqmJr23tygEnAkCTnLEgWhigXBBFBwSvKNWAgiEoURUExkEURARUVxGvAAEoQLjknyUnJApKGNDNMHma+tUubb5jp7nOqzunu0z1v/Yvl+m5X2PVUdf9Tb+3amyPzV69eXXpBVd/p85y++OILiouL0xzTmbDBnGzPIOrUqUOBgYGa/aECUdrJLZS4Y57UQdAt3Pz8qXCd+6hQna5uGa4gDZJ17TRdWzOVstNvSE0bAoAULlQGARAAAY8TgADg8SWAASAAAr5OgG/xX3nlFRHwz2jhAy33xYfa8PBw6e7sBQjU0wkH2uPbc5Wi+k7fltkgICBASthg8aBDhw7EsRSaNWt26xmEiu0FsU3W9b/o2tr3KTv19uCUVmHhHxpF0a0GIkWgyQsCAcBkoOgOBEAABCxKAAKARRcGZoEACPgWga+//vpWlH7VmfHB9pNPPqG2bdtqvo13NIYtQODRo0elzGDBYdy4ccLbQLaovtNv3LgxzZw5k9h1X6uwsLFo0SJ65JFHqH379hQVFaXVBJ/bI8Cu/1s/o7RT2yzNJ6TsXSIoIGnEiLD0JCxmHAQAiy0IzAEBEAABFxGAAOAisOgWBEAABHITUD145+7j6aefptGjR1NwcLAy3JSUFOFBwGnwZApH5p83bx7Vq1dPppmoK/NOP2/negMQcpYFDhioFTRQ2vgC1iDj4mG6vnEW5WSkGJq5X2AIhdxRn8Iq3U2BRcqTf3Ah3giUlXCO0s7spLSTm+lm8lXl4IL+weEUFTeQgotXM2QnGv8/AQgA2A0gAAIgUDAIQAAoGOuMWYIACHiYgGpKvNxmcxT/bt26GZ4JZyUYOHCgdD+cQeC5556ze8hOTk6mkJAQh2/sVQMQmiF6SE+0ADdI2DhLHNCVi58fhZZtSBGNHiX/ECfeIjk5lHJkNd3Yv5ByMtOUhuNxolr2U2qLRvkJQADArgABEACBgkEAAkDBWGfMEgRAQAcBTp937NgxEbSP/506dUqk1Dt//jyVL1+eihQpIoLu8btyDigXFBSko9f/r7JkyRLq27evVJvclX/55Rdq0qSJcntbw9OnT1O/fv10pyW0tWvRogVNnz79ttR5fLv/22+/0TvvvEMjR44UbOwV1QCEtWvXFs8eOGo/imsJZF0/S9fWvE/ZaQlqA/n5U6Fa91Lhut10u+ann9tHiVvnUHZ6kvSYnA4wpt1QCigcK902d4Oc7CzKjD9G6Wd3U+blE3Qz+QrlZKXlD4DIHiZBYeTnH0gBEcUpMLoMhZSqQ8ElalgmK8HNpIuUfOhXSj9/kLLTEolyson8/Mk/pBAFFatC4TU6UHCxKnbXBwKAoW2ExiAAAiDgNQQgAHjNUsFQEAABswnw4TU+Pp44Vz0frjlYnd5iSynHgebuuOMOXc3Onj1L/fv3px07duiqn7eSWQKAEW+EYcOG0YABAygsLIx4Phypn9/fc6BDrdt6lQCEzHnKlCnUunVrJWZopJ9Ayu8rKGnPD38fGqWLH4VWbEZRTZ/Uffi3DaGcccDPnyLu6kXh1dpLW8sNMi4doeSDi8XhP+dmplIfopGfPwVGlaLw6vdQaIVmQiBQKXxwv7H3J91N/QKCKLLpExRavol4XpG050dKPbKKWNBwXPwooFARCq/ahlKObyQWDFxZgmKrUJF7XnblEOgbBEAABEBAkgAEAElgqA4CIOD9BPgd/LJly+ibb76ROvTbmzlH5R88eLBI86cVlZ9T4k2YMIGmTZumBNEsAYAHZ9Hj8ccfV7LDUSOOEzBnzhyRntBe0RsHgZl2795d/LvrrruQus/UVXLcGd/+Z1w4qDRaQEQJKtJ+GPmHRcu3z8mh65tmUfqZXZpt+dAbGFWagkvUpJByjSgoppy04JB55SQl7viKsq6dUY5B4MhQzlBQqE4XCq/SRtouZQGgXGNK/O2/lHp8g27xJjCyNOVkZ9LNG/GazI1UgABghB7aggAIgIBrCEAAcA1X9AoCBZJAVlaWuFFnN/pDhw4Rvwvfv38/paamUoUKFUQ090qVKolAcqVLlyZ/f3+3ckpKSiKOxv/pp5+K22szC6ede/PNN8X8nBXVlHjc59y5c6ljx46mmH3hwgVxk79582ZT+rN1wh4OHGTQXqBCZwEIkbrP1GWQ7owPgtdWTxHu79KFb+LrPyTcy1VL+tk9lLBlNuVkpefqwk+4rnMQwZDSdUVsASWB4Z8e+WY86beviT0OnN+Sq87C1s6PgkvWoKhmfck/TH82ClUBgLJvUuKOefq9GPz8qXDtLpT653Z4ABhdarQHARAAAS8kAAHACxcNJoOAlQhcvnyZNm7cSKtWraIVK1bQ9ev6cofzm+6HHnqIevXqpduFXnXeLExwirjJkyfT8ePHVbvRbMe31ePHj3caKf/ixYs0aNAgWr9+vWZ/eSuwwMBB+Mwo7I3ArvXvvfeeGd3d6oNFHo7cz7ES7JW8AQjj4uKQus/UFVDrjN/iJ2z+VCkgHx9y+S1+YGQptcGJKDsjma6vfk/8N6h4NQotcxcFFa/6d/YAE0p2aoLwMsiM5+9/jgk9anfBMQqiWjxHQUUralcmEm/3ZZ8AFL6zB6X8sVJKuAkoXIyi7n6WErZ8BgFA18qgEgiAAAj4FgEIAL61npgNCLiFAAfG45tjfv/Nh34jhW9+n3jiCfE2vmjRoka6stv20qVLIn89u/u7o7AI8MEHH1DVqlXtDsdxB95//33xFEC28OH/tddekw4+6Ggc1cj8Wna/+OKLNHz4cLuu+xyAkD0E2rRpQ126dBEBBZG6T4uo6z9P+X05Je3+UelwLNy824+Qdnl3/az+HoG9Gji7QebVU+4a8tY4MiKAigDA3hFyooYfFap9L4VXbUtXV02GAOD2HYEBQQAEQMDzBCAAeH4NYAEIeA0Bvr3+9ttvRT54s13o2SOAD4adO3c27WkAvznng+j27dvdypjnMGnSJIeChurB++6776YZM2ZQyZIlTZmPM5d8IwOw+MEpC2vVqmWkG7R1I4HEbXMp9cRGpRHDq7WjiIaPKLV1dSN+UnB93YeUcekPVw/lsH/2jIhpN0Tz+YKsAKAyIY5RENP2JZGiEQKACkG0AQEQAAHvJwABwPvXEDMAAZcTuHLlioj0zoc6vS7+qkbx7TH/0wqop9X/77//TkOGDJFOdafVr97PR48eLdz1AwIC8jVJSEgQgQOXLl2qtztRj70lOIaBGakAbQOvXbtWRO/nKP5mFmY/dOhQu/M3cxz0ZQ6B6xtmiDR40sVgJH7p8SQb8Jv/lKNrlTwbJIdyUt2PwirdLSL2OyvuEADCqrSmyMaPUXbqdQgA5i0wegIBEAABryIAAcCrlgvGgoB7Cbjr7XzeWT322GPC1Z2jwauUo0ePChFh1y7tqOJ5+69bty5FRkbSwYMHDYkdWm/hWUwZM2aM9PTMjAPAg3NgxFGjRtH8+fOlbXHUgOM6sOdF2bJlTesTHbmWwNWVE0Q6PNlyWyo62cYurp9x8TBd3ziLcjJSXDySdvd+QaEU1fxpCrnDfmwM7sHVAoB/cDhFxQ2k4OLVIABoLxlqgAAIgIDPEoAA4LNLi4mBgDECfNPPAe04rZsnSs+ePemNN96QjgvAbu1jx46Vsrt+/frE+e3Zxd7meZCdnS0yGHDgQNU4B//5z3+ELaGhofkQcpYEvnk/ceKEFN777rtPBO5jkcKswk8kOCOA0Wcdbdu2peeff56aN29u2jMOs+aIfhwTyLmZQddWTqTMq39KY+JDZXSbl3QHupMeQLVBTg5dWzeNMs4fkO/Bz4+CilaiQjX+RcGlapNfYIjIGsACSerxjZT+15482Qr0DRFcqg7FtH7BYawEVwsAnEUhqmU/YSw8APStGWqBAAiAgC8SgADgi6uKOYGAQQKcxo9v4Nk93JOFgwOyK73e5wAcYI+jzPMhVG/hiPzsLcDu9fYKu8a//fbbUoKCrZ8SJUqIZxPNmjXL17Xq+3vuk0WZBg0a6J2iZj3mtmDBAhoxYoTSUwA++LOAwAf/wMBAzfFQwVoEjBwG+S15TNvBFBhTzlKTSv9r799pBTPTpOzirAMczyC0QlOH7bKunREZBW4mXZLs+/9v4O01NEMACIwsSYXqdqOQMvXJzy+AMq+dptSjayjj0hGKaNBL/O8QAKSWDZVBAARAwOcIQADwuSXFhEDAGIF9+/bRyJEjldznjY1sv7Wzt/R5W5w/f14c/jdt2qTLFH5qwDf0WgJDfHy8cGlftmyZrn5zV+Jbfp5DcHBwvrb8np/fyssW9ozg+AJmRs/n5x4c5+Hdd9/VJQLw8wz2RuD5VatWDTf+sotoofq+KAAk7viKUo+tk6LMN/38Pj60Qn7BLm9Hqs8LCtXqRIXvfNCuXUYFgODi1Sm69SDhsaBSsq6dpmtrplJ2ulw8EE5FWKjWvSpDog0IgAAIgIAHCEAA8AB0DAkCViVg5O28K+bEHgB88NabHlDmQC17k75161Zx6OZMCDKFI+LPnj2bqlevnq/Z8ePH6dlnnxXxBmRKu3btaPr06VSkSBGZZpp12RPgwIEDNHXqVLsBCvnQ36FDB+rWrRs1bdqUIiIiNPtEBesT8DUBQHU+wSVrUUybl3SnM+TUgmlndkotsLOUiUYEAE43yJ4YARElpOzJXRkCgDI6NAQBEAABryIAAcCrlgvGgoDrCBi55TbbKn6T/+qrr1LLli113ywnJiaK2/TFixfrModjDIwbN86h63/eTjIyMoS3AB/mZYujwH2qffJzhS+++ILi4uJkTdFdn3lyfAJ+qsAeEuXLl6eoqCjd66F7IFT0OAHVAzMbbsUnAJzy7/r6jygnM1U/W4VsBqnHNxBnGeD4AHqLf1gUxbQbSpwaMG9RFwD8qFDte6lwve56zbBbDwKAIXxoDAIgAAJeQwACgNcsFQwFAdcR4IMoH4ZnzpzpukF09MwHW35L3q9fP023/Lzd8dOFPn366L6h56B/nKZOy42eo+Rv3ryZvvrqK+VggJ07dxa36nyAzluWLFlCffv21UHn9ipIsyeNDA0cEcjJoasrx1PmZbmAlNydX1AYRbfiyPL5PVw8BTzlyCpK2jWfKCdbtwkqwQxVDsx+AcEU2fwp4oB8ZgkAZq2Bynx4DngCoHuboSIIgAAIWIIABABLLAOMAAHPEjAjFzwHgmOXfc5Rz67ifLDmSPqXLl0S7uTz5s2jw4cPO5wou5ZzELo6depoHsrtdcLB/wYOHKgbJI/l6P19ZmamiIHwzTffiHf/nBFBtdx1113Uo0cPeuihh+ymNeTI+/3796cdO3ZIDcEZC2bMmEElS5aUaofKIGCPgC+lAUza+Q2lHFlt0YX2o4gGD1J4jY6mCQCB0XdQTPvhxAEMjRQIAEbooS0IgAAIeA8BCADes1awFARcQiAhIUGkwFu0aJFS/3rd9dmVfNasWeLQypH1baVMmTIi6OD9999vN1CeXqM4Nd7EiRP1Vhfv+TnTQVBQkGjDYsWRI0do4cKF9MMPPxhKicdz6t27N3Xt2pUqV67s1G3+5s2bNGHCBJo2bZpu220V586dSx075j9ISHeEBgWeQMLm2ZT25zZ5Dgqu8/KDyLVI2PI5pZ3aItfIjbXDq7UTmQbyFtUnACFlGlB03ADDM4AAYBghOgABEAABryAAAcArlglGgoDrCPANN0fOz30o1ztap06dxNOBUqXyv2e11wdHmp8/f76Iis/j9erVSwT5K1u2rN4h7dZLS0sTfXIUe72FI9hPmTKF+K37L7/8Ig79zjwUtPplr4fu3buLf3zrL5MOb8OGDfTkk09Kr4GzDANa9uJzEMhN4MbeHyn5kHyWC+7DWWR7GcqpJzZS8v5FFFikPIVVbkkclM/PXz6t5LVVk0TaO6uW0ArNKar5U6YJAGbxhwBg1R0Du0AABEDAXAIQAMzlid5AwKsIqOai50nyIfeDDz4gjnIvU2zp5vhmnIPY+fv7yzQ3TQDgA3tsbCxx5gPVwjEL+OnCww8/LJ4+aKUTdDQOZxYYNGgQrV+/XsoUXgP2qihXzlo52KUmgcqWIKAS0M5muFk30Hlv7vnwHxhTlkLLNabQSnfrdnFXfc7groVwxEvJA8BEDwwIAO7aARgHBEAABDxLAAKAZ/ljdBDwKIE//vhD5HGXPQTzwZfT0LEHgBWKigeAEbtZuHjkkUeoffv2dgP7yfbN6ffef/998RRAtnz00Uf04IP284rL9oX6BZeAUuT8f3Bx6rki7YeRf1i0MsCbyVfo2urJdPPGZft9+PlRQHgRCi5Rg0IrtaDgYlUcpuuzugAgUgHe83K+eaoIAH4BQRTZ9AkKLd9Emb2tIQQAwwjRAQiAAAh4BQEIAF6xTDASBFxDQDZwns0KZ1HtXWOp817dIQDUrFlTvOvv0qWLePKglT3AZrEtECIHFWzUqBEVL17c7mR2794tgiiyN4BMYe8Dfoah6n0gMxbq+i6B7LREYtf5rMQL0pP0CwyhqOZPU0iZ+tJtbQ1Sj60nDt6nN6UejxlUtCKFVY4THgLk53drbKvHADBXAHCcVUB2MSAAyBJDfRAAARDwTgIQALxz3WA1CBgmYCT4nKO89oaNMtCBbBBAPUPJBPPLe+Dfu3cvcYo/TiHIkf7btWsnvCaKFClid2gOxjh48GCRMUGmcBBG9gLgJxUoIGCEgJGDM6e1i2rZT2n4nKx0urZqMmVePSXdPqhYJSpyz8jbBIDEbXOJ4wlYtZgpAPiHFKaYtoMpMMb4MyAIAFbdMbALBEAABMwlAAHAXJ7oDQS8hgAH4XvllVfo+++/l7b5u+++o9atW0u3c2UDDi74wgsvGB5CNpgfu+9zmsCdO3fSypUriQP6HT9+PJ8debMO2DP0448/pjFjxmjOgW3s2bOncP3ntIkyAQc1O0eFAksg9cRmStoxT/ctfG5QfsHhFN2yHwWXqCnNL/nAIrpxYDFRTrZ0W3sB8FJ+X05Ju38kohzd/fmz/W1eEl4FnioqTwAgAHhqtTAuCIAACHgvAQgA3rt2sBwEDBG4du0aDRgwgNasWSPdD0fN56B3Vir79u2jPn36SLvQ8xw4pgG/6+f2zZo10+VOzxkDFixYIG757R3487LRk7Lv0KFDIibDiRMn8qHNHXCQbQwNDbUSftjiAwSy02/8/Qwg4ZzSbAIjS1J0q0EUEGH/mYu9TtNObaXEHV8RewHIFr+gMIpuNZCCi1e/rWn6uX2UsPlTyslM090lBxyMaNRbPCnwVPG0AHDzRjxdWz2FOB6DTCl8Zw8qVOtemSaoCwIgAAIg4EECEAA8CB9Dg4AnCfCh9dlnn6WDBw9Km2FFAeDq1asineHq1aul5lOsWDH68MMPqW3btrrbZWRk0NixY2n27Nm62uiN1m8vK4PZAQd1GYxKBZbAjX0LKPngr1K357lh+YdGUWTjR4kj3TstOTmUcmQ13di/UOqgnrtPvq2PaT+M/AKCbxsqO/U6XV01mW4mycXT4LSDMW1echhc0NWbwtMCgCq3wnXvp0J1uroaD/oHARAAARAwiQAEAJNAohsQ8DYCviYAcEyDKVOmEMcCkC29evWid955hyIiInQ1lQ3YN2TIEBo6dCgFBARo9v/111/Tp59+qhRwULNzVAABDQKa0fj1EPTzo8DI0hRWqYUQAgIKFxOtOMBf1rUzlH5mF6Wd3kE3k68qCw3E6e/qP0ThNTrYtShh4yxKO7NTj7W36nBgwcjGj1FohWaa7dhj4fq6Dykj/gixJ4If/7/gMAoILyraBkSVIv+QCOIo/cGxVckvMJj8QyOdZkrwVgEgtEJzimr+lCYzVAABEAABELAGAQgA1lgHWAECbidgRADgt+rdunVzu81aA27fvl0cnDm+gWyZPHkyPfroo5rR/ePj42n48OG0bNkyXUNUrVpVeApUr367m7KjxllZWeTv7y/+oYCAJwgkH1xKN/b/rPQm3132BkaVppj2w4nfwNsr6Wf3UMKW2dJPC/yDC1FEw0cotEJTh1O5mXKVEjZ9TJmX8z/V0Zp/cKk6FNP6BbteBt4qAIighu1HeMxzQos5PgcBEAABELidAAQA7AgQKKAETp48SRyYjt/Oy5ZXX33VlIB7suNq1U9KSqJRo0YRBwSULfzGfvz48dSjRw+Hh+8///yTOAOCTKT+0aNHC856bv9lbUZ9EHAFgVu325f+cEX3xvvk2/8GvSi8enuHfeXczPg7s8CVk/Lj+flRUNFKIh4ApzZkUYC9FzLjj1Hq8Y2U/tceaWGBjdAKlOhpAUAwWzmRMq/+KcfMz5/Cq7alwnd2F88xOIYEx2FI/2svhVW8m8KqtJLrD7VBAARAAARcSgACgEvxonMQsC4BI0EAOQI9557nQ7M7S3Z2NvEhn//LJSwsLF8wPL6Z51gAKl4A3Gf37t3piSeeIH63HxQURHwjz2n8fvzxR+GazxH/9ZZOnTrRpEmTKDY2Vm8T1AMBSxDgg/P19R9RdlqCJezJbURwiRoU3XpQvrf/eQ1NO/0bJW6bo3RYN3/SfhRetY0INOioeFoAYLs4CGTGpSOmTR/xAUxDiY5AAARAwDQCEABMQ4mOQMC7CBhJA1i7dm365JNPTMs9n5ycTD/88ANduXKF9u/fT6mpqQJmZmamCFLo6ND90UcfiVR4uYsRLwAzV5AFhA8++ID4CQAKCHgjASMR+l01Xw4yyJH/daXry8mhhG1fUNrJreqxBkyaSGB0WYppN8ThkwUexgoCQNLOb0RwRrMK4gOYRRL9gAAIgIB5BCAAmMcSPYGAVxHgoHkTJkygadOmKdn92WefUZcuXZTa5m2kKkaMGDGCOMBe3sLp9Njt/ujRo6bYJ9sJH/75OUG9evVkm6I+CFiKQPKBRXTjwGJLxAOQCdJng8hBDa+vfZ+yEi94jCsH/4tu2Z/4rbyzYgUBIPX4Bkr67Wvx5MGMElyyNsW0fcmMrtAHCIAACICASQQgAJgEEt2AgDcS+PLLL4kP0SqF89Xz+/bg4NtTcKn0lZaWJvpie2SKIwEgJyeHFixYIOam+hRAxo7cdTt37ixSBJYpU0a1C7QDAUsRYBGAAwOadShUmRwf/jk4H2cWkC38dv/6xpmUnZYo29RwfRnRwgoCwM0b8XRt9RRi4cSMElSsEhW5ZyQCBJoBE32AAAiAgEkEIACYBBLdgIA3EjASNV82ur0zPmYLADwWv92fNWsWvf32225ZmujoaBo8eDD16dOHwsPD3TImBgEBdxFIObqGbuz9iXIy09w15K1xRGR+Ts9XrpHy2BkXD1PCls+Jc927q/gFhf6dVrC844wCuW2xggDA9rAHQMrRtaY8mwiIKEFF2g9zmv7QXeuBcUAABEAABP4mAAEAOwEECjCBCxcu0IABA2jz5s1KFN577z2Rds9ocYUAwDZlZGSIwH1Tp051mScAB0K87777aOjQoVS2bFmjKNAeBCxLIOvaGUrYNof4v0Q5brDTj4KKlKeou5+hgIjihscT9m/+xC3PAQIKFaXI5n0pOFZ/DBCrCABmPpvwD4uimHZDKTCylOH1QwcgAAIgAALmEIAAYA5H9AICXkmAg+zxDfnHH3+sZH+rVq3oww8/pBIlSii1tzVSzUhgLwhgXkM4Y8CSJUtE+j6O5m9W4YN/r1696Mknn6QqVaqQn5+fWV2jHxCwLoGcHEo9vl4ErLuZfNVlQgAH+ytUpwuFV2ljqvs4P2NI3r+IUo6sckl2AD//QAop31ikKfQPkcuSYhUBgDefeDax6WPDHhP+weEU3eYlfUEbrbvrYRkIgAAI+BQBCAA+tZyYDAjIE+DDcd++feUb/tPCjGCAx44do2eeeYYOHz4sZcd3331HrVu31tXmzJkzIiXf/PnzddV3VKlmzZrCzf/++++nYsWKGeoLjUHAmwlkXj5OyYeXU+alPyg7I8X4VPz8KSimHIVVbU2hFZoRH6ZdVbJTEyj59+WUdmobZaclGRYy/EMiKOSOelSo7v0UEF5EyWwrCQA8gZspVylx25eUcfEQUY6ax4dfQBBFNn2CQss3UWKCRiAAAiAAAuYTgABgPlP0CAJeReD06dPUr18/2rVrl5LdHTt2pClTphg6DKuIEJUqVaLZs2dTrVq1dNvN3gBbtmwRsQFWrFihux1H9eeMB//6179E6kN/f3/dbVERBAoCAX5bn352D2VcOUE3E86LIHI5OTcpJzM1/+HRz4/8gsLEAZ9d+/nQH1KmgYiS78pDv6N1YFvTz/xGGZeO0s2ki0IQyLmZQTk3M/M14aB+bKN/aAQFRt1BwSVqUEiZ+j79xp35pJ7YRBkXDtLNpHjKyUrLx4aZCDaBwRRQOJYCokpTcLHKgo9/WHRB+ApgjiAAAiDgNQQgAHjNUsFQEHANAaPpANmqyZMn06OPPqrkBp+UlESjRo2Svplv164dTZ8+nYoUkb9t4ywB8fHxIvbB1q1b6cSJE+IfZwyoXbs2xcbG0p133in+8Y0/B/iDi79r9h96BQEQAAEQAAEQAAEQcB8BCADuY42RQMCyBDZs2CDesqumzOOUd/wUgA/MMoUP4j/++CM9//zzMs1E3RdeeEPvLagAACAASURBVIFefvllCggIkG6LBiAAAiAAAiAAAiAAAiBQEAlAACiIq445g0AeAqq38Lm7ueeee2j8+PHEYoCewu74CxcupFdffZWuX5dLzcUB+L744guKi4vTMxTqgAAIgAAIgAAIgAAIgAAIIA0g9gAIgICNwLJly8RNvKoXAPfTpk0beu2116hOnTpOwRoNyNe5c2eR2i8qKgoLCAIgAAIgAAIgAAIgAAIgoJMAPAB0gkI1EPB1AgkJCTRs2DBatGiRoana0uM99thjVLVqVQoKCiJ29edb/r1799JPP/1ES5cuNSQ06En/Z2gSaAwCIAACIAACIAACIAACPkgAAoAPLiqmBAKqBNauXUtPP/20ocO56th623Xt2lUEHcTtv15iqAcCIAACIAACIAACIAACfxOAAICdAAIgcItARkYGjRs3jmbOnGlJKhxfYMaMGdSkCXJKW3KBYBQIgAAIgAAIgAAIgIClCUAAsPTywDgQcD8Bfp8/cOBA2r59u/sHdzIiPy2YOHEide/eHSn5LLUyMAYEQAAEQAAEQAAEQMBbCEAA8JaVgp0g4EYCW7ZsoUGDBtHZs2fdOKrzoTi4YL9+/SgwMNAyNsEQEAABEAABEAABEAABEPAmAhAAvGm1YCsIuIkAB+1bsGABjRgxwuPxAPjmf/DgwfTMM89QcHCwmwhgGBAAARAAARAAARAAARDwPQIQAHxvTTEjEDCFQFZWFs2fP59Gjx7tMRGA3/yPGTOGunTpQv7+/qbMC52AAAiAAAiAAAiAAAiAQEElAAGgoK485g0COghkZ2fTwoUL6dVXXxVp/NxZevXqRcOHD6eyZcu6c1iMBQIgAAIgAAIgAAIgAAI+SwACgM8uLSYGAuYQ4OcA+/bto9dff90tgQGbNWtGQ4YMoZYtW+LW35wlRC8gAAIgAAIgAAIgAAIgIAhAAMBGAAEQ0EWAPQCmT59Oc+bMccmTgM6dO9Ozzz5LjRo1QqA/XSuCSiAAAiAAAiAAAiAAAiAgRwACgBwv1AaBAk2AvQEOHTokhAAOEmi03HXXXSKtH7/xL1WqFNL7KQLlpxqXLl0Sa3P48GHav38/Xb16lU6cOJEvkwPHVahUqRIVKVKE6tatSzVr1qRatWpR8eLF4XGhyB/N9BHguCK8Jzds2EA7duygCxcu0IEDB24TFKOjo6l27doUFBREFSpUIN6vpUuXFv/Kly9PMTExFBoaqm9A1AIBEAABEAABEMhHAAIANgUIgIA0AT5wHjlyhL755htasmSJ7nSBHNE/Li6O2rZtS+3atRN/1CO4nzR+0YAPU0ePHqVffvlF/Dt+/LhaR/+0qly5Mt1///3UrVs3qlatGtbFEE3XN7aJcZs2baL//Oc/0odi3i/scXPw4EHdxvLB/JNPPiHeKzKFfy82btxI7733Hm3dulWmab663333HbVu3ZquXbtGAwYMoDVr1kj1x9+VJk2aSLVBZesQOHPmjBCfH3/8cYqKirKOYbAEBEAABLyIAAQAL1osmAoCViTAB9E///yT9u7dS/zHGd9A83OBwMBAqlOnjrixq1Gjhrh15lt+/t9R1AlkZGTQ//73P5o9e7bhw5QjK1igef7556l58+YQAtSXyiUt+eB/7Ngx+vDDD0WWDj78jx071rICQEpKCn3wwQfin9HCvyG879ljBQKAUZre1f6vv/6izz77jL788ktq3LgxzZgxQ/z/LSggAAIgAALyBCAAyDNDCxAAARBwOwE++PFt79tvv0179uxxy/iciWHkyJHCUwPFswTyHvxt1lhZAGBxcNasWWLPmlHuvvtucfArWbIkBAAzgHpBH7kP/jdu3BAWs0AJAcALFg8mggAIWJYABADLLg0MAwEQAIG/CfAfvnzjyzdgtj+C3cWG3b7HjRsnbt38/PzcNSzG+YeA7eD/0Ucf0eLFi/Otv5UFgGXLlglPErP27KOPPirEhLCwMAgAPv4N4YP/F198QV999VW+FLQQAHx88TE9EAABlxOAAOByxBgABEAABNQJcHC/t956i77//nv1Tgy25EBsEydOFDdvEAEMwtTZXOvgb+vGqgIAu/6/8sorxG/2zSrDhg2joUOHij2IJwBmUbVWP84O/jZLIQBYa81gDQiAgPcRgADgfWsGi0EABAoIgfj4eBo+fDjxTaqnC4sA7IXAcQFQXEeAD/6nT5+mqVOn2r3xzzuyVQUAzkjx9NNPi6j/ZpVp06YRP0vhAgHALKrW6OfixYv0+eef09y5c/Pd+Oe1EAKANdYMVoAACHgvAQgA3rt2sBwEQMCHCVjp8G/DzGkbOZhb1apVfZi856Z27tw54Wlhz9XfkVVWFQB+/vlneu6550yFuXDhQmrWrBkEAFOperYzDhg7c+ZMXQd/m6UQADy7ZhgdBEDA+wlAAPD+NcQMQAAEfIwAB0/j2/YJEyZYbmZPPPEEjR49msLDwy1nm7cb9OOPP9LAgQOlpmFVAYBT/rGYYVapWbMmffrpp1SlShUIAGZBtUA/27dvF+lHZQoEABlaqAsCIAAC+QlAAMCuAAEQAAGLETA7eJqZ0ytcuDBNnjyZHnjgATO7RV9E5CsCQFpamhCJOGWbTOG9NWTIEHrkkUcoOjpavPXPzs6mpKQk4pgCnPYtNDQUAoAMVIvXhQBg8QWCeSAAAj5JAAKATy4rJgUCIOCtBDjoHx+CVq5cadkptGjRgqZPn06lSpWyrI3eaJg7BQBX8uGo/xwAUDZwJccMYOEgODjYleahbwsRgABgocWAKSAAAgWGAASAArPUmCgIgIDVCXAAuP/+97/E0c6NFL5J5WBpPXv2pMqVK1NERIS4Tc3MzKTz58/T8uXL6euvv6bDhw8rD8Mu3r1791Zuj4b5CfiKAKAaoI8DwHXs2BFbowARgABQgBYbUwUBELAMAQgAllkKGAICIFDQCXAk7EGDBtH69euVUXTu3JnGjBlD5cuXd9oHu1TPmjWLZsyYoZSnvVWrViJOQYkSJZRtRcPbCRR0AeCXX36hJk2aYFsUIAIQAArQYmOqIAACliEAAcAySwFDQAAECjqBJUuWUN++fZUxcIC+1157jdgDQE/hYIPz588Xbtfsti1bOMd769atZZvlq89vxo8cOUK7du2i3bt309mzZ+ngwYP50oHVrVuXihYtShUqVKAaNWoQ/9+ckSAyMtKwDWZ0wO/VeR4cAZ9FnJ07d4puGzZsSA0aNKCuXbsSZ1IICgqyOxwEAO8SANij5tSpU7R//346cOAAcepDjldgW/fci5x779arV4/4Hwc0tMU0MGP/OeuDv2NnzpwRtvIeZXv5O2/7b962HIOhdu3aYq+yyMffs0qVKon/8vfP0R6WnQcEAFliqA8CIAACxglAADDOED2AAAiAgGECGRkZNHbsWJo9e7ZSX506daJJkyZRbGysVHsjGQc4zRsLDiqHAR6X//ifN28erVixQkmAsE00Li5OBI7r0KGDeO6gUlQC140YMULEa+DC6czGjx9Pc+bMcTo8R7N//PHHxdMMfqLhysIHuE8++USMlbccP36cnn32WSG06C32+lN199c7JtfLzdnWTnVco14GLPKwUPXVV18RB+vkdTdSeM8++OCD1L59e+W962h83tObN28W37ENGzYY+o7lHoPFAf69eeyxx4Sg5e/vrwuByp7T1XGeSkbXWGVMtAEBEAABbyIAAcCbVgu2ggAI+CwBvvXu378/7dixQ3qOfEP38ccf38qRLtsBxwV4/vnnadOmTU6b8h/+fNjmf82bN1e6CeQD1MaNG+ndd9+lPXv2yJrqtH6ZMmXomWeeoT59+kinKTQiAFy5coXeeOMN3UHv2E4WDmzigakQcnUGASA/WdXDIcfn4NtyTm3IgpXZxcjezWsLf8fWrl1Lb731lqE4H3rmyCn8Ro0apfnkiPuCAKCHKOqAAAiAgOsJQABwPWOMAAIgAAKaBNatW0cPP/ywZj17FYxGT+fDDQsIfIjNXfjmmA/7nHf7zjvvpOLFi+u+7bNnJ2c4GDduHH3zzTdK89TbqE2bNsIzoU6dOnqbkKoA8MILL4hYCBMmTNA9Fq8Xx2ro0aOH7jYqFSEAmCMA8N744osvaMqUKabdojtaT/YI4Bge/DxApbBb/wcffCD2pLsK/06w2MC/Exxs1FGBAOCuFcE4IAACIOCcAAQA7BAQAAEQsAABPoDzH/4qxYzo6fv27RO38hyErWXLllS9enXxtt7ZH/QytvLbY74pZLd/dxS+UX3zzTfFQVvPHFQFAHaB5gO93hgKHJ+BD5MhISHEt6euLBAAjAsA7OL/9ttvC5d/dxU+ULPY0KxZM6khObAnPyPSeoYi1anOyvx9Y9GBPYMgAOiEhmogAAIg4CECEAA8BB7DggAIgICNQHp6ujj8q/zh7uyQZxXCv/32G7388stS783NsF1GBFARADjoIrv/L1q0SLe57OXBXhDsTg4BQB82T8UAiI+Pp1dffVVqffXNSLuWrAhgJJaHtjX6arRo0YKmT59OpUqVstsAHgD6OKIWCIAACLiaAAQAVxNG/yAAAiCgQSAhIYEGDhxIK1eulGZ133330XvvvWeZSPh5J3D06FF68cUXReA0TxQWATjVoVZ6ORUBQGU+n332GXXp0kV4QkAA0EfQEwKAJ2/TbVS0DtS56fGbfxlPFH3k5WvxUwC2w57XDQQAeZ5oAQIgAAKuIAABwBVU0ScIgAAISBC4cOECDRgwQETsli1GIvHLjiVbn4WNYcOGeeQGNbet/AyAMyRwCkFHxR0CANsxdepUioqKggAgsZncLQDwbfqsWbOE67+nCwcGfeWVVyg4ONihKSxWcB1Oy+np0qpVK/EUgAOT5i0QADy9OhgfBEAABP4mAAEAOwEEQAAEPEzAyB/G9g5HHp6OGJ4DC/73v/8VAoAVirObSbbPHQIAe2r07t1b4IAHgP5d4W4BgNeGBTnOzOHpoifDx+7du4mfo1y8eNHT5pItxgUHD4UA4PHlgAEgAAIgYJcABABsDBAAARDwMIFDhw4Jt9kTJ05IWzJt2jTq1auXdDtXNzhz5ox41qAS9I+jiXM6v0aNGt162sAH9MOHD4tUe/Pnz9cddM82T34C8NFHH1HZsmXtTt3VAkDem1EIAPp3oDsFAKO36fb2bmJiIu3du1cEf1y6dKn+if9T8z//+Y8I7hcaGmq3rWoAUY4zwH3fe++9IsOHrX9OI8gZOzi2BfctK4Rw3ATOjgEBQHqp0QAEQAAE3EIAAoBbMGMQEAABEHBMwMhhkA+1Dz74oKXw8u3/7Nmz6fXXX5eyi28P2ZW5T58+Dl2eue81a9YQHwplDya5b+DzGmaGAMABGTnewT333EPh4eGUmZlJHAOBc8/HxsbSU089detttJE11wsVWQDyk+K1cBYPQvU2Xc/ezcjIEE8LONuGTGEvgHnz5lG9evXyNePsE/ydYWFMpnTq1EkEo3QUsI/74u/ajz/+SM8//7xM1/Too4+K5xNhYWG3tTPi6SRjgNYay/SFuiAAAiDgiwQgAPjiqmJOIAACXkXAyGHQigIAv/0fPHiw9G3na6+9Rv369aPAwECn66f6vKBnz57i0MOHNbMFAE4HyPnXq1atqrz3+LDFXhMyRet22FFfKocxvRknrl27JlzoWaiRKTIHN1eMcfPmTZF+j4Ui2aJ376oGF+SUlhzvI285efKk+N85jafewnuUb/Zr1aql2USlf/aC4MCbMTExmv2r/PbJ9K9pACqAAAiAQAEkAAGgAC46pgwCIGAtAip/BNtmYEUBgOfDb935dlJv4QM0346WK1dOVxN+7zxo0CBav369rvpcydkB1ogHAAsK7PHQpk0b3bbYqwgBwPntfG5mrhAArl69Km67V69eLbWOuYM76mnozMuA91KdOnWIvw9VqlQRh3T+TkRGRjoUxthlPykpiWz/Zc8YFjNY5OHvIM+Lnxnx5/zMiJ8MDR06lAICAjTNVeEsc0BX+e2T6V9zgqgAAiAAAgWQAASAArjomDIIgIC1CKj8EWxlAeDLL78ULvoyRTabAR9wJkyYQBwDQabMnTuXOnbsmK+JEQHg4YcfFp4F7PZvpEAA8KwAoBqLQ1aE45gA7LZ//fp1qlu3rnDt50M+/4uIiLCbQs/IvlJpy54KW7duFU8PNmzYICXm6fUUYbtUfvsgAKisKNqAAAiAwP8TgACA3QACIAACHiZw7NgxEfSOg9zJlokTJ4pAXlYp/O6d3/+yi7FMUQlmqHJgdhSgzIgAYNYaqMwHTwDMe2awfPlyevzxx2W2rVOvEqmOPFzZFviPgxUuXryYVqxYIQQKlQIBQIUa2oAACICA+whAAHAfa4wEAiAAAnYJqLzHtnVktTSAfLs5ZMgQcYiwYuF0afyeOiQk5DbzVAUAZwHaZOcPAcCzHgCcXcJe9Hpn63jfffeJmAHsou9Nhfc7Z+rYsWOHuOnfvHmzdFBNR/OFAOBNOwG2ggAIFEQCEAAK4qpjziAAApYicOXKFerfv7/Ue3bbBGRd5109cZU3w662KXf/jg5sqgLA3XffLQKelSxZ0vA0IAB4VgDggzx7c8gUR4KSTB+ursteOefPn6cDBw6I35idO3fS/v37XTYsBACXoUXHIAACIGAKAQgApmBEJyAAAiCgTkA1lReP6CyyvYxF/Kaeo9jzQZiD2dWvX1/pTbtK1HAZO43WdfR+WFUAMIs/zwsCgPcJAFbzwLF9Py5fviwO+4sWLZJ+w2/0OwYBwChBtAcBEAAB1xKAAOBavugdBEAABDQJqAa0447NuoHOGwGdo5HHxcVR165dqWXLliKPvZ+fn+ZcjDxn0OzchAqOeKkKAGZ6YEAAgABgZIvzO/6DBw8Kj5QFCxYY6cpQWwgAhvChMQiAAAi4nAAEAJcjxgAgAAIgoE1AJXI+98oH9a+//pqaNGmiPYiTGhzp+8knn3QY7ZvTkt1zzz3EN+icpiwoKMhub1YXABwdTlQFADNvgCEAQABQ/RJzwD4OpMmHf08XCACeXgGMDwIgAALOCUAAwA4BARAAAQsQ4He5nE6OnwPIljfeeIP4JlrPDb29vrOysmjSpEniCYCeEh0dTR06dKBu3boJD4Tc6e+sHgPAbAHAUVYBPRzz1oEA4H0CwLBhw2jo0KHK3z2VfZK3TXx8PPE+ZHd/M0rlypWF0MeCH6cmHDVqFK1Zoz/bAgQAM1YBfYAACICA6whAAHAdW/QMAiAAAroJ5HXB192QiFq1akUffvghcUR6lcL5z1lAOHr0qFTzmjVr0qeffkpVqlS51S4hIYEGDhxIK1eulOrLXZXNFgBkc8A7mycEAM8KAJy6csyYMVJbUTUNo9QgTirLinf2uuKnPizoNWzYkKpWrXpbRgMVQQ8CgFmri35AAARAwDUEIAC4hit6BQEQAAEpAhwHYMqUKSKlmEqZPHkyPfroo9I3kSkpKTR27FiaM2eO9LD2AuClp6eLQ5Rsf+y+3KtXL2kbzGqg+gQAAkD+FVA5NHIvv/ziWQFARYAxKwaH6j7mFH4s3l28eFGqi2bNmtGzzz4r4nxEREQ4bKuylhAApJYClUEABEDA7QQgALgdOQYEARAAAfsEdu/eTZxWTPaPee6tTJky9P7771OLFi10iwB8ezhr1ix6++23lZaEU6bxDWjeonKTyvnXX375ZQoICFCyxWgjKwgA69atE89AZIrqDbRKrAa9BzuVQ6MVBACVZzgcg+OLL74QB2mZsnr1ahowYAAxU46nUaFCBfEd9vf3p2rVqolnNZGRkXTHHXeI/61QoUIUGBh42xCqwUP5N2b06NG6snwcO3aMnnnmGTp8+LDu6endJ9whex89/fTTdOLECd39O8rkobsDVAQBEACBAk4AAkAB3wCYPgiAgHUI8G38K6+8Qt99952SUfw2n+MB9OjRg4KDg532wWPx4Z+DhqnEHWBX4dmzZ1P16tXzjbN9+3bq3bu3VL8cZJDt4TfHnihWEACY2/333y81ffb6YAEnLCxMqh0EgPy4zp49S/3796cdO3ZIsZQVYZKSksS7+vnz5+sex16wzytXrgh7Od2f3mLv2Y6zthxgdMiQIXq7F/VkBACVfchPnmbOnElFixaVsguVQQAEQAAE/iYAAQA7AQRAAAQsREArGr8eU9m9lw+GtvR9tptDPuSeOXOG1q5dKzIHyNzq5R2Xb+34FtGe0MAeDIMGDZI6mHD/r732GvXr1y/fTae9OXO8ghdffJEyMzPFQYDnyNkJ+KDE/ziQGXsTcPrCYsWKiVtUdnXm/9or3ioAqN6Gqhy89B7svNUDQHUP8H5jb5ju3btret/k5OSIFH2cPUJGeGvXrh1Nnz6dihQpcmv7unINeRDbd2zXrl16fnZu1dG7T7iBq+cgZTgqgwAIgEABIQABoIAsNKYJAiDgHQT4EMJv8j///HPLGszBBvmNf4MGDezayIccfgbA3ggyhQ9S7AHRp08fhx4M3PfevXtF1HPZgwmnSuQ3+2XLls1nlurhz8wYACoeADKHrdyTduXBy1sFAOazZMkS6tu3r8y2FXXZfZ9jX3Tp0sWhyMRPbn766SchnHHaPpliL9OHyn7hMVlIePDBBx2KFdnZ2cRCJP8OHTx4UMZMUVdmT6rsQ7NSn0pPDA1AAARAwEcIQADwkYXENEAABHyHgOrNm7sIsNsxH9SdPTP4448/xNte2cwCPAe+1eZ3ynxg52cNnN6QD+jssfD9998L12mZ21MbF2eBEq0gAKi8h+a5PfbYYzR8+HCRBYI9Is6fP0/btm0jzizx1FNPiTfmeYvKwUvvwc6bBYDLly+LtH7Lly9X+jqxFwDv3TvvvJNCQ0OJBavExETi+AIcK2DFihXS/TririoA8HeKY27wU6HixYsLwYLFCU4nuGXLFvEdk0n7l3dCevcJt7tw4YKIhbB582YpLpyikAWKihUrEsdCYNv37dtH+/fvF0ERnQU2lBoIlUEABEDABwlAAPDBRcWUQAAEvJ/AwoULiXOMqxx0XTl7fqvPN4iVKlVyOgz/Uc5eAPxHuhVK165diQWAqKgou+ZYQQA4efKkOLzwQcaM4iw+AAQAx4SXLVtGzz//vGW+e+wxwPsib4BMlTU0Y19p9SEjAJidNhTxAbRWB5+DAAiAAGIAYA+AAAiAgCUJGI3Q74pJsestH6IfeOABXd3zrRzfTPOBypOF3bM/++wzcSvrqFhBAOCbYg64tnjxYlNwOYsPoHJ41Huw82YPAAZvpWc4fNPNqUH5pj5vMfvwbMqmk3wCwB4rHMSSxUIzit49asZY6AMEQAAEvJUAPAC8deVgNwiAgM8T4Ej9fIPO7+2tUGSC9NnsZZdiDgjIEdY9UfQGaLOCAKCa1s0R18aNG4to6SyA5C0QAJzvRiuIV7xuH374ITVv3tyusaqxNmS/hxxEk78fer2RZA/hX375pQiKaEbhZzDz5s2jevXqmdEd+gABEAABnyQAAcAnlxWTAgEQ8BUCLAKMGzeOPv30U49OiYPucYR+rfSCeY1UjXpu1mT1ihZWEAB4zuvWraOHH37YlOk7S/kGAUAbsSdjcegVrlTWUXvm/1+Dn/xwvAD2QtD7NIWfB3GK0Fq1aukaSjX2haPO+fkUZ0JBAQEQAAEQsE8AAgB2BgiAAAhYnAAfTvkmlyPO672FM2tKfBDhwz/nOrelE5Ttm6OK8x/l3I9s9HPZsWz12W52p3/22Wd12W0VAYDdujn2w6JFi1Snflu7X375RQRTzFtUDo56b3a9/QlAblYnTpwQ+5ZTZ7qr8M3/m2++SZ07d3ZZWkE9c+HD//jx46l8+fI0cOBAWrlypZ5mos7cuXOpY8eOuupnZGQIkZN/48woZmbmMMMe9AECIAACViMAAcBqKwJ7QAAEQMAOAb5J37Rpk3gvu2fPHrcwql+/Pr311lvUqFEjzYOIlkFsP0cWf/3110Xub1cWPSnZ8o5vFQGA7TLz2YSjgxgEAP07kEUrPgi74ykOizX8nWMXds5+oae4Il5ImzZtxG9NlSpVRGYJ2Xf6LL5xNoW8gQsdzcdMbwsWTzhoIgoIgAAIgIB9AhAAsDNAAARAwIsI8JMAToPHBztOi+eKwgfoZ555hvr06UPh4eGmDnHlyhVx08eHKVd4M/Tq1UsEHixbtqyU3VYSAFgs+fnnn2nkyJGGPSamTZtGzCRvgQAgtT2IvVg2btwoXOG3bt0q11hHbU7NN3jwYOXvHN+i//e//6UJEyYY2jPsOcNpDDkLAttkK0uWLKG+ffvqmMnfVdh7YNasWVSuXDndbZgriwZGBUL2oOF+9Aooug1ERRAAARDwEQIQAHxkITENEACBgkWAb/127dolDoqcs9yMIHsdOnSgBx98kNq3b+/SPNp8wGV7f/jhB/HP6B/8LFg89NBDwna+sVT5w99KAgDvZGZ04MABmjhxolLueNu3gYOr8W0sBIC/CTh6EqH318Ps7x0flHnvdu/enWJiYvSaYbce75nTp0/T1KlTRSYJGYGND/s9e/YUT33sfYcuX74sDtX8W6O3sFjSu3dvvdVFvTNnztCkSZOEyKlaeA4cPDU0NFS1C7QDARAAAZ8mAAHAp5cXkwMBECgIBPh28tKlS8RutBxQi/9dvHiR+LZ9//79+RDUrVuXihYtShUqVKAaNWqI27pq1ap55A9mtv3cuXMiwNjvv/8u7OV0eAcPHsx3k8kHfQ4wVqhQIeLnCTwPDjTGKdL8/f19cqltfNavX0/btm0TwkleNnxrW6dOHbF+zINvXXldq1atKg6VvsrG0wvOYsD58+fFnrXt3eTkZOK4AXkFOdsa8XrY9i6vWWxsrJJgpTV3jiWxY8cO2rx5sxCS8trE3x3+PvHzHs4WwbaY7e2jZaOjz1nI4CwMbDt7BbDt9pg2bNhQCJX8O1axYkWx91m8uWgyCAAAIABJREFUYKaq8UpUbUY7EAABEPAmAhAAvGm1YCsIgAAIgAAIgAAIgAAIgAAIgAAIKBKAAKAIDs1AAARAAARAAARAAARAAARAAARAwJsIQADwptWCrSAAAi4hkJOdTYmXztH53/fSpWMH6fKpI5SRkkxpSdfpZlbmbWMGBAZRaEQ0BYcXomIVqlHxKrWpVI07KbJ4afLzUTd0l0BHpyAAAroJ4DdKNypUBAEQAAEQ0CAAAQBbBARAoEASyM7KoovHDtLBlQvor/07KCsj3RCHwOAQuqNuY6rToQeVqFrHFDFgzcy36cR29+UflwEQHFaIOg0bT7GVajpslnLtMi165wW6ceWSTNeG6oYWjqKA4GAKi4yhImUrCZGmRNXaFF2qPPkHBkr17Qn7pQy0U1lrXVT3lFa/uU2JP3GYlk0eSRmpyUanY1r7ux54nBp06+OSvcrf946D36WgMHMzZnjDb5TsAl07e5KWThxGaUkJsk1v1Q8IDqGOL71DpWrWV+7D1tCKe1VrUoWLFqeuo6ZReEwxrar4HARAAATsEoAAgI0BAiBQoAjwQf/w6p9p/6/fU2riNZfMnf9Aa/jgU1S5aTtDQoDqYc0lk8rTqZ4DoZUO0Oy5UbJ6PXEILFGlNpGOHOtWsl/vmmqti+qe0uoXAoB5AoA3/Ubp3Ze2evuXfU/bv/tYtlm++jXadKEWjw823A8EAMMI0QEIgIAXEoAA4IWLBpNBAAQUCOTk0LEtK2nr1zMoPTlJoQP5JkXLV6U2z46k6NLl5RsTkephTWkwyUZ6DoRWPEBzisAy9ZrQ3X1eoMJFSzidtRXt11omrXVR3VNa/UIAMEEA8MLfKK39mPtzFjZWvP8anTu8W6aZ3bpRJctQ55ffo/DoIob6ggBgCB8agwAIeCkBCABeunAwGwRAQD+B9BuJtOHzyXR6zxaRX92dhQ9OLZ8aShUbxum6dc5tm+phzR3z03MgtPIBOiwymtoNHEMlq9V1iMvK9jsyWmtdVPeUVr8QAIwJAN76GyXzW3PhyH5a/t4rlJWeJtPMbl0W8toOeJ0qNmplqC8IAIbwoTEIgICXEoAA4KULB7NBAAT0EeDgfqtnjKUrfx7T18AFtdj9vNmjA6lG6y5SIoDqYc0FU8jXpZ4DodUP0CGFI6nDi2/9/STATrG6/fZs1loX1T2l1S8EAHUBwJt/o2R+a3Z8P5v2Lf1WponTuhUatqS2/V8j/wC52B5W36tagBADQIsQPgcBENAiAAFAixA+BwEQ8FoCSfHnRTCyxEt/eXwOLALE9R1OlZu1022L6mFN9wAGKuo5EHrDATq6dDnqPGIyhUXldyX2BvvzLqHWuqjuKa1+rX6osmoQQG//jdL7E5KaeJ2Wjh9M18+f0dtEsx67/3cZOZUiS9yhWddRBXgAKKNDQxAAAS8mAAHAixcPpoMACDgmYKU/rG1Wat04552N6mHNHftCz4HQWw7QdTv1oia9nsnnneEt9udeb611Ud1TWv1CAJD3APCF3yi9vzX8/GrV9Dcp+2aW3ia66jXrPZBqd+iuq669ShAAlNGhIQiAgBcTgADgxYsH00EABOwT4PRZ62dPpOPbVlsOEUei7/DCWAoOL6xpm+phTbNjEyroORB6ywG6UEwsdR45mSKL336T6C32QwDQ3tBW8wDwld8obfJElJNDaz8e55Lf49I1G1CHl94mTsOqUiAAqFBDGxAAAW8nAAHA21cQ9oMACOQjcHDFT7Ttm5luD/inZyk4eFXDHk/Snff11qwOAUATkWkVmjz8HNXt1PO2/iAA/D8OPYKPrbYVD1VWEwB85TdKzxeQn2AtHT+Mkq/F66kuVUdmX9rr2Ip7VQsAYgBoEcLnIAACWgQgAGgRwucgAAJeRYADai2bPIKS4i9Y1u7w6KLU+eXJFFWyrFMbIQC4bwnvqN2Q7nlh7G03iRAAIADo2YElqtahjoP1PwHwpd8oPXyObFgmsrC4qtTr/G9q3PNppe4hAChhQyMQAAEvJwABwMsXEOaDAAjkIpCTQ9vnf0r7l803hIVv6dlVv07Hh6h45VoUWjhSvA/nPNYJF87S72sX0/GtqygzNUV5HD1/tEIAUMYr3dDerRoEAAgAejaSlADgY79RWnz4N3PF+6/RucO7taoqf160fBW6d/gkCikUId0HBABpZGgAAiDgAwQgAPjAImIKIAACfxMww9U0qmQZattvFBUtX9Up1ozUZNo0Zyqd3LFO6amBo3fnuQc1IgC0HziGKjSK8+jWMHKA1nOo4sPFjcsX6eyBHXRo5ULioGqqxagrcd5xWRxaPvVVunj0gLRJrnTxVd1TMnyMHKoqNWkjUru5u7h6r9rm42u/UVrrdOX0cfp10nBKv5GoVfXW55zWTyZYINfnuCpl6jXRPYYZFd21Z8ywFX2AAAiAQG4CEACwH0AABHyGwP5l39P27z5Wnk/JanXpnkFvEkfr11M4kNfOBXNo/6/fKYkAcU8No2pxnRwOpXpY4w4LggCQGxyLASzIHNuyUs/S5asTEBxCHV96h0rVrK/UHgLA/xOAAOB4C/nab5TWl2XH97Np39Jvtard+px/eys3bUeHVi3U3YYrVm/VmVo+MThfJg+pTiQrQwCQBIbqIAACliEAAcAySwFDQAAEjBAw6mrKEeA7DRtPEbGlpMwwEs3b3rvz3INDAND/rpq5pVy/SksnDBHPNFSKmaIJPABGEnvJyBZf9gDwxd8oZ+ubkXKDfp00gi6fOqJ7G7DnT/NHB9L/3h8lvs96S+GiJei+V9+nQkVi9TYxXA8CgGGE6AAEQMBDBCAAeAg8hgUBEDCXwLWzJ2npxGGUlpQg3TG7kLZ+5mWq1LStdFtukHDhDC2dMIxSrl9x2t7P35/4iUGZuk2Ee37RclWcpq+CACAnADD8dZ+MV/ICgAeA862PJwCO+eh5rsKtffE3ytmuOX94Dy1/fxTdzEjX/bvKcVc4oN+q6W/S6T1bdLfjuC1xfYdT1Rb/0t3GaEUIAEYJoj0IgICnCEAA8BR5jAsCIGAqASORpo3mkuY81xvnTKU/1i+9bU6cm7pYxepUoWEclanbmCKLlyYWAfQWCADyAsDun+fRroVz9SK+VU/mgKunc3gAwAMg7z7xxd8oh98FB7+Jzr47uUU4FVbl6jen9s+PIRZ03VEgALiDMsYAARBwBQEIAK6gij5BAATcTmDT3Kn0+9olSuM26z2QanfortTW1ujsvu20ce5U4tvAio1aUYmqtSksMsbQm1QIAJICQE4OrZ7xFp38bb30WnJQxvtGfUAcgM+MAgEAAkDefeSLv1GOvisqz3GiS5WlziOnUlhkNCVe/IuWjB8s9QwgNCKKOo+YTDFlKprxFdbsAwKAJiJUAAEQsCgBCAAWXRiYBQIgoJ9AZnoq/W/qKLrwxz79jf6pafbNr7QBThoYEQDMtCNvX3rfyrv7D+SrZ47TsskvU2ridenpc9rHfw1+h4JCwqTb2msAAQACQO594au/UY6+LEc3/Y82fDZJKjgqB/9r89wrQjTlLACyzwDYliYPP0d1O/U05Tus1Ym7f9+07MHnIAACIKCXAAQAvaRQDwRAwLIE+LZp8bsvUFL8BWkbc986STd2cQMIAPo9ABIvnaPVM8bSlT+PKa3KXQ88Tg269VFqCwHgdgJGsgCYtgCSmTBcfZjz1d8oe+vFh3f+7Tq1c6Pu5eQ3/G0HvC68p2xF5RmA3ngMug1zUtHVe8YMG9EHCIAACNgjAAEA+wIEQMDrCai4i9omrRWJ35NwIAA4FgDSk5Po+vnTdO7QbvrrwG906fghysnOVlouTj127/BJVLRcZaX2EAAgAHQc7Fys8tXfKHt7XyXYYXh0EeoycipFlrjjVpcqzAJDQqnjkHHEKV1dXSAAuJow+gcBEHAVAQgAriKLfkEABNxGwMiNo6fSjumBU5AFAD18zKpTo21XatHnBUPxGvLagicAak8AzFpT7kfvUxWu6+rDnK/+Rtlbr/3Lvqft330stZT2hFjVZwCcSaDpv/tJja9S2dV7RsUmtAEBEAABPQQgAOihhDogAAKWJqCSbso2oQb3P0Z3dX/CkvODAOD6ZYksfgd1GjaeImJLmToYBAAIALk3lK/+RpklfDkKxHpwxQLa+vVHUt9Ndz3rggAgtSyoDAIgYCECEAAstBgwBQRAQI3Aqd820KqP3lRqbPbbbyUjHDSCAGAmzfx9set/hxffohJVaps+EAQACAC5N5Wv/kbl/eJcOLKflr/3CmWlp+n+TjkLxKrynIDTAHI6QE4L6MoCAcCVdNE3CICAKwlAAHAlXfQNAiDgFgK++sc1BADXbZ/A4BCKe2oYVWra1iWDQACAAFAQBYBt386iA8t/kPpOFatQje4dPpGCwwvna5eVkU4rp42mvw7ulOozd0YBqYYSlSEASMBCVRAAAUsRgABgqeWAMSAAAioEIACoUFNvo/dttZE/kNWt025ZqEgstev/OhWvUku7smINCAAQAAqaAMCZDpZOGEIJF85KfWu03uyrPAMoFBNLnUdOJn7i46pi5PfNndkKXDV/9AsCIOC9BCAAeO/awXIQAIF/CEAAcO9W8FYBwM/fn6rFdRK5wtnt2JUFAgAEgIImAJzes4VWTX+TOHif3sLu+h1eGEtl6jVx2ETlGQB3xh4+/H13VYEA4Cqy6BcEQMDVBCAAuJow+gcBEHA5gUvHDtGy90YSH7pki9btk2x/ZtbHEwBzaHKAv+qt7qXqbbpQaOEoczrV6AUCAASA3FvEV3+jbs0xJ4fWfjyOjm9bLfX9iipZhjq//B5xGkBHRfUZgKtTvEIAkFpqVAYBELAQAQgAFloMmAICIKBGwFdTbEEAUNsPtlbh0UWp/v2PUZXm7SkoNNxYZ5KtIQBAAMi9ZXz1N8o2x8RLf9HS8cMo+Vq81DdF71t9lWcAHOTz3uGTqGi5ylI26a0MAUAvKdQDARCwGgEIAFZbEdgDAiAgTeDGlUu0+J0Xpf/45IFcfUskPZlcDYwIAHrd9I3Yp9XWyB/IWn3LfB4QGERVW/6LGvd61uWu/za7IABAAMi9R331N8o2xyMbltGGzyfLfC3dUteVWV6M/L4hBoBblh+DgAAIOCAAAQBbAwRAwOsJpCcn0a+ThtOVP49Jz6Vo+SriliikUIR029wN+N3ruk/GE7urVmrShsre2dRuVGuZQQqyAJD7D+S0pAQ6tXMD7V38NfFBSrVw8L97Br1JHHXc1QUCgJoAwN+dtv1fc/Xy5Ovf1Yc5X/2NYpD8m7fi/dfo3OHdbl83rQGdZRjQaqv1uav3jNb4+BwEQAAEVAlAAFAlh3YgAAKWIcCHbw4+xUGoZAu/Pe0ycipFljAWLTr5ajwtfvclunHlojDBz8+PIoqXpip3d6DKzdpRZGwp/h+lzIMA8C4Fhf2/635mWgpt+HwKndyxTopj7socFbzTsPHEcQFcWSAAQADIvb989TeK53jl9HEhwKbfSHTlV0qp74DgEOr40jtUqmZ9pfbOGkEAMB0pOgQBEHATAQgAbgKNYUAABFxLQCX/tO2g3nbA61SxUStDBh7d9D/a8NkkysnJsdsPv0fl5wYsBpSudRdxHnqtAgHgdgGAeWWk3KDlU18lDqqmWqJLl6POIyZTWJTjwGOqfdvaQQCAAJB3D/nibxTPccf3s2nf0m+NfmVc1r5Gmy7U4vHBpvcPAcB0pOgQBEDATQQgALgJNIYBARBwLYE/d2+mVR+OcXgAdzZ69VadqeUTg6Vv6G19Zmdl0eoZY4lt0FM4HV2RspWIx63cvL3Dd+kQAPILAMyXXY1XfPA6ZaWn6cFtt06VFh0o7omh5B8YqNyHs4YQACAA5N0fvvgbxYLcr5NG0OVTR1zyPTKjUz2ZBlTGgQCgQg1tQAAErEAAAoAVVgE2gAAIGCaQ1wVfpsNCMbHUeeRkYvdwlaJ6IGX39k5DxlPxKrXsDgsBwL4AQDk5tGneNPp9zSKV5RJt+IlG00f6U+0OPZT7gABgn4A3Rrx3x2HOF3+jzu7bTiumjSZ+4mDVwt91M7y88s7PHXvGqkxhFwiAgHcTgADg3esH60EABP4hwH+A8oH51M6NSkzqdupFTXo9I+0FwDdg/AfwhT/2SY+rFYAQAoADAYCIEi6coaUThlHK9SvS3G0NOE1g55cnU1TJssp9OGoIDwB4AOTdGz73G5WTQxvnTKU/1i81/ftjdocVGrYUwSX9A8zz+IEAYPYqoT8QAAF3EYAA4C7SGAcEQMDlBDgIIAcDVLmN4lRxLZ8cQlWa36NbBGDX/w1zptCxTSuU5lan40PU9N/9HLaFAOBYAGAvgO3zP6X9y+Yrsbc1UhV+tAaFAAABwN4e8aXfKCMeDVrfH7M/NyvYa267IACYvUroDwRAwF0EIAC4izTGAQEQcDkBo+9R+W1+vXsfpvr3P6YZpC8jNZk2zZkqItI7CvznbMKBIaHUccg4KlmtLgQAOwT05Mm+cfmCeH+ceOmc8t4Ki4ymTsMmUJGylZX7sNcQAgAEAHv7wpd+o7QCn5r6hTKhs2a9B1LtDt1N6OnvLiAAmIYSHYEACLiZAAQANwPHcCAAAq4lYMYfpWGRMVSj7X1Uqenf6ftsgeL4UHf1r5N0bPNKOr51FfH/rVpK12xAHV5626nQYMQDQNUumXZah3R3/IF8cMVPtO2bmUoijG2uRoNAQgC4nQBiADj/FvnCb5SRtIYyvzFm1tXzmysznjt+32TsQV0QAAEQ0EsAAoBeUqgHAiDgFQT4UL5i2ut0/ve9lrWX36G2f34Mlavf3KmNEACcPAH4h1zajQRaNnkkXfnzqPJ6B4cVok7DxlNspZrKfeRtCA8AeAA42ky+8Bt17exJWjpxGKUlJZj2nXF1R2Z/zyEAuHrF0D8IgICrCEAAcBVZ9AsCIOAxAhePHRRp4tJvJHrMBmcDl6nTiNoPelPzmQEEAG0BgDmf2LaG1n06QSn2g22dOPZDXN9hpgUJgwAAAcDZb4C3/0btX/Y9bf/uY0v+vjozql7nf1Pjnk+bYjcEAFMwohMQAAEPEIAA4AHoGBIEQMD1BPYu/pp2/vSFIddwV1gZUjhSvP2PrVhds3sIAPoEgKyMdFr14Rg6e+A3TaaOKuiJySDTOQQACABa+8Vbf6OM7G32emLvJyPR+I14H2hlXtFas9yfQwCQoYW6IAACViIAAcBKqwFbQAAETCNgNEK/aYbk6ojzUTfs8STdeV9vXd1DANAnADDMM/u20aoP36CbWZm62NqrVL7B3dRuwOhbMR+UOyIS8SGWT32VLh49IN1N4aLFqeuoaRQeU0y6rVYD1T0l4z6NGABaq/D35976G3XhyH5a/t4rlJWepm+iuWqZEYjPyHeLhYcOL4ylMvWaSNuetwEEAMMI0QEIgICHCEAA8BB4DAsCIOB6Ahxxe8W00XThj32uH0zHCFVadKC4J4bqPmCqHtZ0mGJKFSsEAbRNhA9Tq2eMpT93b1aeG6eCbD/oDSpbr6lyH7aGRg4pEABeM8xftgNPHea88Tdq27ez6MDyH2QRk4yIpNW5qg3cr1lBPz21Z7TY4HMQAAEQ0CIAAUCLED4HARDwagL8B/aqj96kc4d2e3Qe/Ma8xRODNd/95zYSAoB+DwDmZuTm2cZdb3wGrc0EAQBPALT2iO1zb/qNSrl+lZZOGEIJF87qnd6telqCoUyHZ/dtF+IuZyOQLYWLlqD7Xn2fChWJlW16W30IAIbwoTEIgIAHCUAA8CB8DA0CIOAeAplpKbRpzvt0Yvsat8cEYLf/mu26UdN/99N982+jAgFATgCgnBzaNG8a/b5mkfLG0puhQWsACAAQALT2SO7PveU36vSeLbRq+ptKB+86HR8Sv4NmlNTE67R0/GC6fv6MdHf8mxzXdzhVbfEv6ba5G0AAMIQPjUEABDxIAAKAB+FjaBAAATcSyMmhY1tW0tavZ1B6cpJbBg4pFEEtnxxKFe5qQeTnJz0mBABJAYCIEi6coaUThlHK9SvSvG0NzLiphAAAAUB6A1r8N4pv2/k36dTOjdJTM/PtvRg8J4fWfjyOjm9bLW0LN6jQsCW17f+aoWCEEACU0KMRCICABQhAALDAIsAEEAAB9xHISE2mXQvm0pGNy0SgNlcUfkteteW/qHGvZ8W7V9UCAUBeAGDWu3+eR7sWzlXFTmbcEEIAgACgugGt+huVeOkvWjp+GCVfi5eemllu97kHPrJhGW34fLK0LdwgNCKKOo+YTDFlKiq150YQAJTRoSEIgICHCUAA8PACYHgQAAHPEOCgcezOemj1z3Tp6EFD0eNtM4iILUXVW91L1dt0odDCUYYnBgFATQAw8k7ZtmhFy1elTsPGK68jBAAIAEZ/AKz2G3VwxQLa+vVHStMy48Y978BG0gFyX00efo7qduqpNB8IAMrY0BAEQMACBCAAWGARYAIIgIBnCeRkZ1PipXMUf/wwXTx2gC6fOkqpidcoMy2VOEBX3hIcXpiCQsOID/xFy1WmMnUaE7uNB4WFe3YiGB0EQMAnCeA3yieXFZMCARAAAY8QgADgEewYFARAAARAAARAAARAAARAAARAAATcSwACgHt5YzQQAAEQAAEQAAEQAAEQAAEQAAEQ8AgBCAAewY5BQQAEQMBzBFIyMunw+Uu06/Q5Onn5Kp28fI0ysm5SQmpaPqOiwkIpODCAKhaLoYrFitBd5UpTzVLFKTw4yHMTwMggUAAIZN3MpvMJibTv7AU6fCGeTsRfpWspqZSakUk30jPsEggJDKTIsBAK8PenyrFFqExMFNW7oyRVLVGMYgqFkXwukgIAGlMEARAAgQJGAAJAAVtwTBcEQKBgErianELLDhyl5YeO0LnrSZSTk6MMgqPkl46OoI61qlGXetWJRQIUaxNITs+gLzbvpCYVylKTimWsbaybrGMh7NWfltOBcxelRywUEkzje3SimqVipds6a8A2rTtykn7ec0gc+LMNfE/zjsPiQIsq5enfjetRxdgipogB87buprmbdykxGNO1PcVVraDUFo1AAARAAATUCUAAUGeHliAAAiBgeQJ8iJi5bhvtPXPe1MOEbeL+fn7Upnol6tuyEZWILGx5HgXNQD74f7tjH/206yClZ2URDl3/vwOsJACw983nm3bS/w4epcybN126TVnAq1aiGA3t0JIqxRYxNBYEAEP40BgEQAAEPEIAAoBHsGNQEAABEHAtgSs3Uui9lRtp+8mzhm779VrJt4u9m95JDzeqR4EB/nqboZ6LCOQ9+NuGgQBgLQGARZnvf9tP32zfJwQadxYW7x5uXI8ea1af+PurUiAAqFBDGxAAARDwLAEIAJ7lj9FBAARAwFQC7Ni/6egpmrJiIyWlpZvat57OmlUqRyM6taLI0BA91VHHZAJ88J//235asPsg8Q133gIBwDoCwLnrifTu0rX0+4V4k3eBXHcNypUWniGFQ4LlGhIRBABpZGgAAiAAAh4nAAHA40sAA0AABEDAHAL8XphvE+ds3uVyN2JnFtcqVVwcKIoWDjdnYuhFk4DWwd/WAQQAawgAv506S+OXrafrKamaa+uOCvXKlKSx3TpIiwAQANyxOhgDBEAABMwlAAHAXJ7oDQRAAAQ8QoBv/v/LAbm27HaLy7/WJFUPFFr94vPbCfAt/0+7Dohbf3s3/nl5QQDwvACw5o8TNHn5Bre7/Gt9dzrUqkJDO8RJPeGBAKBFFZ+DAAiAgPUIQACw3prAIhAAARCQImC1w7/NeJUDhdTEC3BlThHHh/5vd+zVdfC3oYIA4FkBgGNyjP91LSV64HmO1teFgwMO6dCS7q1TTavqrc8hAOhGhYogAAIgYBkCEAAssxQwBARAAATUCHAas1EL/kfsBm6lEhQQQMM7xlG7GpWtZJZP2HL5Rgq98M0iupR0Q2o+EAA8JwDwm/8RPy6jCwlJUmvmzsqloyNp4kP3UkmdGT0gALhzdTAWCIAACJhDAAKAORzRCwiAAAh4hMDV5FQa9v1SOn31ukfG1xq0TEwUTXyoExWPQIpALVYyn0MAkKFlv6470wDyWK//vEKk47R6+XfjevR0XGNdZkIA0IUJlUAABEDAUgQgAFhqOWAMCIAACOgnwK7/87bsoi+37NbfyAM1ezWqS8+0akJ+HhjbV4eEAGB8Zd0pAPy06yDNXLfNEvE5tMjFRhSiyT070x3RkVpVkQVAkxAqgAAIgID1CEAAsN6awCIQAAEQ0EXgzLUEcft/5UaKrvqOKkWEhtAD9WtR2xqVqERkYZETnMWFa8mptPv0Ofph5346Fn9V+fAic6AwNJEC1BgCgPHFdpcAcCHxBo344VfiJwBGCj+paVKxDHWqU40400ZkWKgQ1fi7mpiaRofOX6JlB44QxxnIvHnTyFA0sG0z6t6gtmYf8ADQRIQKIAACIGA5AhAALLckMAgEQAAE9BGYvWEHfbtjn77Kdmr5+/nRw43r0WPN6otDv6PCB4ztJ8/QpOUblNOWybgVK0+oADWEAGB8sd0lABj9nnJwvtbVKtKgds0pKixUc+IXE2/Q+ys30Y5TZzXrOqrQsPwdNLbbPU5/F7gtBABlxGgIAiAAAh4jAAHAY+gxMAiAAAioE7ianEJD5i+ls9cSlDrh20SO+H1PrSq6XfNPXr4m3jGrBDGrUrwoTXroXmJvAyMlOydH3KTy4WbPmfN0PP4q3UhLpxt5AiCyuBFTKIxCgwKpavFiVLNkLNUvV5rKF4mWSnNmxFattgmpabRk3x+06vdjdO56kri15XVhj4kWlctT1ztrUKnoSLvrAwFAi6725+4QAMz4nj7VsiE91LCu7u8pzzw9K4umrthEKw8f0waRpwZ/d8oVjSYOGFk2JsppewgA0njRAARAAAQ8TgACgMeXAAaAAAiAgDyBLSdO05u/rKKs7GzpxnwiLT4fAAAgAElEQVSj+HjzBvRoswZShwoeSDXjQKC/P43t1kG4MKuUv64n0rfb99K6Iyel0t7lHYsP2PXKlKRHm9anOneUID7sqJQNR0/Rm4tW6W5aKCSYxvfoRDVLxQqX7V/3/0EfrdnqNBc8r1OV2CL0n+Z3CU+Pg+cu6h5PpWKb6pXotS5tVZp6ZRt3CAD/O3RUeM7k5PCqyxUj31MeiQWmkT8uo6OXrtgdmL1+ikWEU42SsVS7dAmqHFuEOGin7WmBHmshAOihhDogAAIgYC0CEACstR6wBgRAAAR0EZi6chMt2fe7rrp5K9UpXYLe7dGRwoODpNvzMebT9dtFDnqtUjgkmOreUZLurlKeGpW/g4pFFJIWHNidedrqzeJds8ohypmNfNh5vm0zalihjLRdqgJAjVKxIqbC5xt36n6n3aBcaUrPzBJvvF1ZIADop5tb0HHUisW5t5esoY1HT+nvOFfNuyuXp9H3tTPkscICxMy126hUVARVLVGM+LtfvWQxKla4kNL3P+9EIAAoLS0agQAIgIBHCUAA8Ch+DA4CIAAC8gSS0tJp+A+/0jEHN3vOeuSb+DH3t6fmlcrJD/xPi+PxV2j4979SYlr6rT74trJ4RCFqXKEM8cGFb9dVBAZbh+zq/8POAzR38y6nt+TKk/inIdvdqXZV6t+mmZS9qgLAzZxsGrXgf5Sc58mCo3nweo3s3JoW7jokvC9cWSAA6KerRwCIT0qml75bTCxiyRZ+ujKuR0choFm5QACw8urANhAAARCwTwACAHYGCIAACHgZAX6Lz9H/2cVXtpQtEk1Te3Wm6PAw2aa36vP74rcWryF+33x35XLUvHI54TrsLJCgzGDsms1BzNb8ccL0W39HdnCMAg56VjyisC5TVQSAV+9tQ3M273Tokm1v4GolitEb999D7y5ZAwFA18ror+TqJwDstTL65xVKz3TY6+PtBzqY9p3ST0WuJgQAOV6oDQIgAAJWIAABwAqrABtAAARAQILA5uN/0phfVikdjtvVqEyvdG4j7fIuYZ6hqhzMb+KydbT5+GlD/ag0lhEBVAQA9o7gGAZ6nzKwd8LwjnHUskoFevWn5RAAVBbVSRtXCwDfbN9Ln238Tcnq51o3oZ4N6yq1dWcjCADupI2xQAAEQMAcAhAAzOGIXkAABEDAbQSMHCz05vd222RyDZR1M5umrNhAKw7JRy43y947y5ait7p10HwOICsAqNjHXhXv9epMoUFBEABUAGq0cbUAwO//1/5xQtrykMAAeqd7R6pftpR0W3c3gADgbuIYDwRAAASME4AAYJwhegABEAABtxKYtW6beB8vW4xG4pcdT7b+T7sO0sx123TfkMv2r6c+37o/eXdD6t30TqfV3SEA2G6BjRxU9czZVgcxAPTT0ooBYGTNOA3kB/++T/dzFP1Wm18TAoD5TNEjCIAACLiaAAQAVxNG/yAAAiBgMgHVm0WtQ4vJZkp1d+ZagohrcOVGilQ7V1Tm+AgTHuwk0qI5Kq4WAPgQOLlnZ7ojOlKkPcQTAPNX2ghXre/S9ZRUGjx/KZ25el3a8JqlitP4Hh2Jx9Aqh8/H08iflukOKqnVX+7P9WQLgQAgQxR1QQAEQMAaBCAAWGMdYAUIgAAI6CLAqcXe/GUVbTkh/0beqjeLnFpw2spNtEghraG/nx/FVa1A/25yJ1UsGiNSpnEGgXPXE2nV4eO0cM8h4qwJsqVrvRr0wj0tHMZKcLUA8O/G9ejpuMbCbCMHVZl5wwNAPy0tAeDyjRR64ZtFdClJPgOAnoO3zVIIAPrXDDVBAARAAAT+JgABADsBBEAABLyIgJHDIEe4n/ZIVypWONxSMz4ef5Ve/nEZ8a2pTGFB4/X72lGtUsUdNmOPgjcXraJD5y/JdE25b+DtNTRDAOAUb/3bNCUOPshPDy4nJYv4B5uO/0lDOrSgyrFFIQBIrZpcZSPfJS0BgA/+L367mDgVoGxpVa2i2Nd+OhpCANABCVVAAARAAARuIwABABsCBEAABLyIgJFDi1UFgO937qeP122XWoXI0BB664EOVLt0Cc12qs8Lhv0rjjrVqWa3f6MCQIdaVWhohzjhsaBSVG+Yx3RtLzwmUIx5VmgJAEYO5jKeGEbG0doDejwR8ARAiyI+BwEQAAHrEYAAYL01gUUgAAIg4JCArwkAqvPpXLc6De7QUtct6f+1dy9gOpf548c/DmnMmowUyVAZiiFFa9YhUrHKaYtiyyZCh3VoFbWOMeQQsSV0YJP9125TsSs5tiskYh0i/ORQGYWcj2ka+V+fb7/xG9PMPN/jM/fzPO/vde2119Xcx9f9tNfen+/ne9+KOW35GvnHmo2OflkFXZnoJQBQrVxZGdP+DildMs7ReHIWJgDgmu58Rbe/PW2AAMDPjAQAvP8OaQEBBBAItwABgHCL0x8CCCDgQcDLpsXEDIBvjhyXvukfyOFT9g//c3ObwYaMvTJo9kL5Ieusbf1KlybKxA4tRQ8FzP24DQBoqn//Fo3ltynVbI8jr4IEADzxWZW9/LsUKgDg5ROABlUqyzNtbxf9nYd6yAAIJcTfEUAAAQRyCxAA4DeBAAIIRJCAHpg3Yu5/ZNkXXzoe9aW/ipeJHVpJxTKXOK4bVIXVX+6Rof9aLHq4od3HzWGGbjbMCXEXW7cBXFv+Mt8CAH6tgZv56CT4BOD/ltJLACDUb9Dt+ujo7KTeZ8+CAIDd/9WgHAIIIIBAtgABAH4LCCCAQIQJRNM1gLPXb5bJS1YZuQL6tn5429ulYfJVvgUAbrqqoqT9rplcXLy4pzm73WASAPAnABAqm8bLNYB6KOS4e+4UDUCFeggAhBLi7wgggAACuQUIAPCbQAABBCJMYMYn6+T/rVrveNRuUucdd+KwgpdviB125ap4z1vry911avoWALjnplry6C2/cTWWnJUIAHgm9PQJQKgAQJDZBTlnTgDA+++AFhBAAIFYEyAAEGsrznwRQCDiBRZ8/oWMX7Tc1TwKOtneSYMb9+yTyUtWSp3KV0qLmtfKVWUTpWgROxeXXdjLmPlL5cOtO5x0HdayDzasKw/Ur+NbAMAvfwIA3n8GXjbpoQIAOjq3mToXFy8mz97dQm6sVCHkJAkAhCSiAAIIIIBALgECAPwkEEAAgQgTcHOgXfYU/XoDnfvNvaa017u6orSoda3UrXyl7RR3t5ukcC1Zfl5uDgH0MwODAICInodx/PszcvDkKdm+/5Bs3XdAMg4flW+OHpcbkirIwJZNC/yZBB0A+Pvqz2T6x/919VPNL/CUuzECAK54qYQAAgjEtAABgJhefiaPAAKRKODm5PzseTo5YCw/m5M/ZMpT786XL/YfzLOIZgJUufxSaVLtGml63TVSIfGSfK/rMz0AkN+d7G4CAKFOjnfyW4yVAMBP587J0dNn5MuDh62Nvf7mdh04LPuPn5Rj35/Jlyy/dctZwUsAoEaFcjKmXQvrOsD8HjcHXGa3pZk1I+9qbjuQFuq34yZQYOd/K7x8wsN5FKFWjb8jgAACwQgQAAjGlVYRQACBwAS+//FHGTR7kWgavtPnkriLZdy9d0ry5WWdVj1ffv3ub2XIvxbLmR+zbLWhfTZIriyta9eQ6hUuvyAY4GUDYatzj4X8DAAUdKuA02HGSgDA7e/DzmGLXg7qs7M5PnDilPzp7blWsMLpE3dRcRndroVcX/EKp1XzLE8AwBdGGkEAAQSiQoAAQFQsI5NAAIFYE3C7MVKn39erLd0b13NFlnX2J0mb+x/5ZOfXjus3ufYaGdL6tgsCAF7SpB0PwEUFPwMAdr4btzvEWAkAuD3vws5J+l4yafL6LedeO73aUjNcPt7+ld1lvaCc3j4xtPVtUrxYUVf1c1YiAOCZkAYQQACBqBEgABA1S8lEEEAglgQ2fbNPBsxaaPstfE6bsqXiZfy9LaVSmdKOyf7zPztl3MLl8uPZs47r5nUAngYSnpnzbzl3Tr/otveEuoPdXiveSrn5BIAAgHNzt2n0pUvGWb/xay4rk2+nbtvWBu2epbFoy3br3xcnv+/sAes1lA82qCOd6tfJ9xMau6IEAOxKUQ4BBBCIfgECANG/xswQAQSiUOCHrCwZ/M/Foun4bh5NLR7+u2ai6fl2n83f7pch/1wsx8/8YLfK+XKX/ipeJnZoJRXLXHJB3S8PHpF+78wr8Hvu3J05OSXd8UBtVijsAMCJMz9I/3fny47vDtkc8c/FIu27ay9v6R+5JVXuven6PH003DRx8ccyb9M2R37ZhfO7HjJ3Y4dPnZYn0ufJniPHXPVzUbFi8tDNN8k9N13vKgig89TfyF8+XGGdn+AkEGHnMwcvmUiR9lt0tYBUQgABBAwUIABg4KIwJAQQQMCOgJe3i9p+UpnSMqjVrVKtXMHnAegmYvWXGdabTP1u2s1zc7WrZXCrW0VPws/5uD2IreX110nf5je72hS5GX/uOoUdAHDrput963VV/CAISxtu56mD0+DWiLuaS80ry/9irJ9/u986R+PUD5mO5+E0ADVt+Rr5x5qNjvvJrqCZAKnXJEmf2xpK+UtK2WpHP9VZn/Gt/PXj/8qOA4cdbfyzOwg6AGBrIi4LEVxwCUc1BBCICQECADGxzEwSAQSiUSDUafx25qwn9t9QqYK0q1tT9P/w60F1+ujp63qI2brd38qcDVtcbyK0Ld30P9P2dmlQpXKeQ3KzQSpoc5e7E90MPb94ufx7604p86uSonMuE19SriqbaBWtenlZ65/r21b9dlz/O77ERdZ/8nsiNQBg93o5O7+dcJV5eemn8u7az111p5+L9Lm94fmrKfXfmQ+37pDXV6x1tfnXQegm/C8dW4u2befJOHLMynI5dPK0neL5ltHfba2K5aXV9dWtf2cv/d/fslbQjCC9FWHbvoPy7607ZM1X31j/zMtDAMCLHnURQAABcwUIAJi7NowMAQQQCCmw7IsvZfT8pa6+yQ/ZuE8FQl1ptvPAIen/znzHnxboBkwPFUypUC7fkeob3ucXfyzq5PRpU7u69GnWKM8sg0gNANxWPVkGtGxaaJkTTtdAy3v5Vt9Nf6Hq5JfNUlA9L6nyocYT1N8JAAQlS7sIIIBA4QoQAChcf3pHAAEEPAlkv91evGWHp3aCqqxv04e1vV1+c02lfLvwclq6vhVtXO1q+d2NKXLdFZdZ96Zr9sK3R49bb/z/uWGL6PfyTp9QByUWdgBAzYbP+bes3LXb0dR0PfTb+NbXV5dixYrKkVPfi57t8NG2XdK6dnXRYI1pjx+ZLn7NKVQ2S3796BwGzlooW/Z+59dQAm+HAEDgxHSAAAIIFIoAAYBCYadTBBBAwD+B706clKfeXeD6oDH/RvLLlu6oea38qXmjX3z7n7vktn0HrFsN3Bww6Pf49Zvrx275jfVZRH5PYQcAdFxj5i+10tn9ekw+H2D+51/IhMUfu/qW3S8fbefa8pfJc/fcKaUuLuG4WS+HaDruzIcKBAB8QKQJBBBAwEABAgAGLgpDQgABBJwKmLi50EMGn7vnDtHr70I9etDgm6vWyxsr1xf6Ju/XVyfJ8La3W9kEJgcAZq/fLJOXrApFa/vvJp8P4OUwQNsAIQrayWYJ1ZeXazRDte3n36tfcbkMbNlUrky88NaO3H2Y+mkDhwD6+WugLQQQiDYBAgDRtqLMBwEEYlbApM2Fk0P6shdM06SH/muxbNyzr9DWsGLiJTKm/R1SoXRCgWMwIQNgQ8ZeGTR7ofyQddYXr1a1q0vfZo18aSuIRgo7yNXh19dLjyapns5PMCnQldcaadDr/t/cIB1/XVuKF7vwxo68yhMACOKXTpsIIIBAsAIEAIL1pXUEEEAgrAJLtu2S8QuXez4B3MugdfM/rG0zqZ10heNm9h47IX9+b4F8c/S447peKzgJWpgQANCzDfq/O9+6592Pp8m111iHKhbxo7GA2pi3aZtM+s/KsB962TylqjzZvLGtTXGoqWsQ4N21m+SvH68N+zzyG5ubqwa1LQIAoVabvyOAAALmCRAAMG9NGBECCCDgSeC/X+2RMQuWydHT33tqx01lPZl/eNtm1rfSbh+9Nu2Zf30ouw8fdduE43qJ8SVlxO+aSY0CbhTI2agJAQAdz6x1m2Xq0k99+WzCzjffjmF9rqCb579/+pnM+GStddhj0I9ujH+bUtW6SrCgT0LcjKMw/z3NOV7Ndnn89oZy09VJjoM/BADcrDx1EEAAgcIVIABQuP70jgACCAQioHeOT/jwY+sKtXNh2ig1qFJZ+rVoLPom3euj43923pKwfA5QtVxZGdr6tpDfO5sYAPDzs4lKlybKxA4tRYMhJj+67V+x/Svrekc3NzzYnZtu+PVchHtuqiV620QQjx56qRk7eptDOP49zTmHMvElpdvNv5ZmNaq6zmwgABDEr4I2EUAAgWAFCAAE60vrCCCAQKEJ6EZpw+5v5dVlq2XHgcOBbTD0sL9et9Z39QaxIBx9w6vXG7689NNANnq6wbsvtbbc++vrHb/dNSUDQP30s4lBsxd5zpjQ7I0Xft/a1qGNhfajztHx/uMnrUMQV+3a7Xs2QLVyZaV/iyZS5fJLwzLVXQcOW5kcn2Xs9X0uOSegGQ1VL79U7v/NjaIBOzvf+RcEQAAgLD8POkEAAQR8FSAA4CsnjSGAAAJmCuw7flL+tX6LLNm2Uw6ePO15kHoieuo1SdK+bi2pVbF8YG9IdaB6ArwecPjO2k3y7dETngMZmvJ8Z63r5Hc31pBfubjOTcdkUgBAx3Pqh0x5ZdlqWfD5F643kGoxpt0dUqPC5Z5/H+FsQH/b7/x3kyz5n52erpHU37SeW/FAgzpS88ryjtPh/Zjzse/PyAcbt8nCLV/48lvXMWn2ggbpbqteRZqlVJMrLgl9K4fduRAAsCtFOQQQQMAcAQIA5qwFI0EAAQTCIqAb6q17v7P+s/27Q7LzwGHrMLIjp77/xeZRNw9lflVS4i4qLtXKXSY1rywn9a5OstLlg0qLLghBU9437tkr63fvlZ0HDllvv7/P/FH0n+d+SpeMkxLFi1kn+uu3/XUrX2n9d3yJi8LiXBidqMOnuzJkxc6v5Yv9B+XkmR9+YaOZD5eUvNgKfiRffqlcW+4yqV7hcrnmsksj2kYzXg6eOGV9NrLxm32yff9BOXL6ezn+/Q+/OBRTN/uJ8XHnfxsNkyuLfgri93f+Xn4DP2RlWQc8/s/eA7J13wHZ/t1Bycw6K0dPn8nz8MDs37um9mvmgp7DoYGMqy5N9Pym38s8qIsAAgggYJYAAQCz1oPRIIAAAggggAACIQWysrLk66+/lk8//VR2794tn3/+uZQtW1ZSUlKkTp06UqtWLYmPjw/ZDgUQQAABBGJLgABAbK03s0UAAQQQQACBCBXQTb9u9GfPni0ffPCB7NmzJ9+ZJCYmyoMPPigPP/ywFRjgQQABBBBAQAUIAPA7QAABBBBAAAEEDBY4ceKEzJ8/X6ZOnSpbt251NNLk5GTp16+ftGnTRooXL+6oLoURQAABBKJPgABA9K0pM0IAAQQQQACBKBA4cuSI/OMf/5Dp06cX+LY/1FRLlSolffv2lR49ekiJEiVCFefvCCCAAAJRLEAAIIoXl6khgAACCCDgVMCUk92bXldFBre61enwo6K8vvF/66235LXXXvO08c+NMXjwYHn00UfJBIiKXwmTQAABBNwJEABw50YtBBBAAAEEolKAAEDhLWtQG//sGWkmwLRp06Rp06aFN0l6RgABBBAoVAECAIXKT+cIIIAAAgiYJUAAIPzrcfr0aXn77betzfnOnTsDHUCjRo3kpZdekgoVKgTaD40jgAACCJgpQADAzHVhVAgggAACCCAQ5QK68Z8zZ45MmjQp8I1/TsoRI0ZI9+7dpUiRIlEuzPQQQAABBHILEADgN4EAAggggAACCIRRQDf+c+fOdXWqvx/DbNKkiRV0KF++vB/N0QYCCCCAQAQJEACIoMViqAgggAACCCAQuQJnzpyRefPmWZtvp9f5+T1rvVmgVatWfjdLewgggAAChgsQADB8gRgeAggggAACCES2QGZmpixatMj69n7Dhg1GTOaRRx4RvRXgoosuMmI8DAIBBBBAIDwCBADC40wvCCCAAAIIIBBjArrxX7ZsmYwfP96YjX/2EuhnAFOnTpWyZcvG2KowXQQQQCC2BQgAxPb6M3sEEEAAAQQQ8FkgqI1/UlKSVKlSRYoWLSoZGRmeDg6sWbOmvPrqq5KcnOzz7GkOAQQQQMBkAQIAJq8OY0MAAQQQQACBiBHIysqSFStWyMSJE2XVqlW+jLtUqVLSunVr6dKli9SqVUuKFy9utatBhlmzZsmwYcPk6NGjjvsiAOCYjAoIIIBAVAgQAIiKZWQSCCCAAAIIIFBYAj/99JOsXLnS+sZ/yZIlvgwje+Pft29fqVy5cp5X9p07d07efPNN6devn+M+CQA4JqMCAgggEBUCBACiYhmZBAIIIIAAAggUhoBu/l988UUZM2aML93b2fjn7OjYsWOiQQK9XcDJU69ePesMAP2sgAcBBBBAIHYECADEzlozUwQQQAABBBAIQGDLli2ip+pv377dU+sdOnSQ3r17S9WqVfN8459X45oF8Pzzz1sHDTp59LOCCRMmyCWXXOKkGmURQAABBCJcgABAhC8gw0cAAQQQQACBwhXQb//HjRsnL7zwguuBtGzZ0jo7oHTp0o7bSE9Plz59+jiq9/TTT8uf/vQn24EGR41TGAEEEEDAWAECAMYuDQNDAAEEEEAAgUgR8JoFoKn/eobAHXfc4WjKZ8+elbFjx1qfIdh9ypcvLzNmzJA6derYrUI5BBBAAIEoESAAECULyTQQQAABBBBAwF8BfbOvh/tpmvwNN9xQYOO6EddUfE2rd/u0adPGSuV3kgWg1wH27NlTVq9ebbvbzp07S1pamsTFxdmuQ0EEEEAAgegQIAAQHevILBBAAAEEEEDAJ4Hsjf+UKVOsU/07duwoo0ePlvj4+AJ72LZtm3Tv3t31WQBOswC+++47GTFihLzzzju2Z66H/um8UlNTbdehIAIIIIBA9AgQAIietWQmCCCAAAIIIOBBIL/r/HRj/vrrr0vjxo0LbN2PLAC7ZwFs2rRJBg0a5OjNvw5+6NCh1oGFxYoV8yBFVQQQQACBSBUgABCpK8e4EUAAAQQQQMAXAd34r1mzxvoGf/HixXm2qSf0P/vss5KQkFBgnzt37pSHH35YNm/e7Hps06dPl1atWuVZPzMzU+bMmWNdO7hnzx5HffTo0UMGDBgQMpPBUaMURgABBBCIKAECABG1XAwWAQQQQAABBPwS0I2/vknX0/vnzZtXYLOaBTBt2jRp2rRpgeU0C2Dy5MkyatQo18PMKwsgv+wEu52w+bcrRTkEEEAgugUIAET3+jI7BBBAAAEEEMgl4GTjn7NqOLMANIjQvn17sZOdEGqB77rrLtGxHz16VPbt2yfXXnutpKSkSIUKFbgGMBQef0cAAQSiTIAAQJQtKNNBAAEEEEAAgbwFzp07J3pdn6b6z5492zFTOLMAmjVrJvfdd5+89957IbMTHE/kfys0b95cunbtKg0bNuRGALeI1EMAAQQiTIAAQIQtGMNFAAEEEEAAAWcCuvHfsWOHTJo0SdLT051VzlXa7lV9u3fvlkcffVTWrVvnqb9wVK5Ro4b07t1b9NMDrgYMhzh9IIAAAoUnQACg8OzpGQEEEEAAAQQCFMje+Gs6/dy5c+XkyZOee7N7VZ/2/corr8iwYcM89xmuBvR8g8GDB0utWrXC1SX9IIAAAgiEWYAAQJjB6Q4BBBBAAAEEghXQzbe+gZ84caJvG//sEevb8ieffNJ6W160aNECJ5KRkSE9e/Z0fFVfsDoFt56YmGgFLdq1ayclSpQozKHQNwIIIIBAAAIEAAJApUkEEEAAAQQQKBwB3XRPnTrVSvX3441/zo2/0zR5DUTozQFDhgwpHAwPver5A3plYLly5Ty0QlUEEEAAAdMECACYtiKMBwEEEEAAAQQcC3zzzTcyffp0mTlzpq8b/+TkZOv7+LZt20p8fLzjcUViFkD2JGvWrGllA9x8883cFuB45amAAAIImClAAMDMdWFUCCCAAAIIIGBDIMiNf/fu3aVjx46uNv7ZQ4/kLACdg5558Mc//tE60NBNAMTGElIEAQQQQCCMAgQAwohNVwgggAACCCDgj8D+/fvlr3/9q7zxxhvW/fZ+PfrG34+Nf87x7N27V3r16iUrVqzwZZiNGzeWBg0aWN/oHz58WObMmSN79uzxpe38GuGAwEB5aRwBBBAImwABgLBR0xECCCCAAAIIeBU4dOiQleavJ+z7ufFPSkqSHj16yP333y8JCQleh3lBfc0CePPNN6Vfv36e2u3QoYN1AGHlypUvSMk/ffq0/O1vf7MOPfTTJPdgOSDQ0/JRGQEEEDBCgACAEcvAIBBAAAEEEECgIIGgNv66qe3Tp4/ooXdlypQJbBH8yAIYMWKElZ1QpEiRPMf59ddfy/Dhw2XevHmBzUMb5oDAQHlpHAEEEAhUgABAoLw0jgACCCCAAAJeBI4cOSJ///vf5cUXX/T17Xa4Nv7Zc/cjCyA1NVUmT54slSpVypc0MzPTyjYYO3asr165O+SAQC+/auoigAAChSdAAKDw7OkZAQQQQAABBPIROHHihLz11lvy2muv+fp9u278H3nkEencubOULVvWlf+ZM2est+zz58+XkSNHSvny5W21o+cW6I0Cy5Yts1U+r0KhsgCy63z++edWEGDx4sWu+wpVUeet82/Tpk2oovwdAQQQQMAQAQIAhiwEw0AAAQQQQACBnwX0m/bBgwdbAQC/Ht34P/jgg/LQQw/Z3rDn7lvfri9atEheeukl2bBhg/XnCRMmWOcG2H10Tk888YTd4r8oV7duXXn55ZetcwBCPY0tUPcAAB1DSURBVOo4Y8YMa4wnT54MVdz23/2wtN0ZBRFAAAEEfBUgAOArJ40hgAACCCCAgB8CH330kfW9u9eNqx+bVd3461v78ePHn9/4Z8+xSZMmMmnSJNtBBT+yAIYNG2ZlMeR3FkBOf/30YOPGjTJkyBBZvXq1p6XRKwE1c6Jbt25SsWJFT21RGQEEEECgcAQIABSOO70igAACCCCAQAEC+gnAoEGDJD093bVT8+bNrRT1q666ylUbBW38czboNAvgvffek549e7oak1ZykgWQ3YneDqCZC5oR4DSooht/vYHgscceK/D8AdcToiICCCCAQNgECACEjZqOEEAAAQQQQMCJwPLly6Vr166ON6zZfVSrVs26LjAlJcVJt5KVlSUrVqywrtVbtWpVyLqNGjWyNtcVKlQIWVYLHDx40LrOb+HChbbK51Vo4MCBVhChWLFittv46aefRE3T0tJk8+bNIetlb/w12yD31YMhK1MAAQQQQMBIAQIARi4Lg0IAAQQQQAAB/YZ9wIAB8vbbb7vG0LfW2kaJEiVCtqEb/5UrV8qUKVNkyZIlIcvnLKCfB3Tq1MlWWr7W85oFoKfwv/rqq5KcnOxonFpYr1QcN26clQ2Q16Mb/9atW0vfvn3Z+DvWpQICCCBgtgABALPXh9EhgAACCCAQ0wJeswCSkpJk+vTpcsMNN+TrqG/GdeOvb/GdbvyzG42ULIDs8eqc9SaD0aNHy86dO8/baKq/3lRQtWpV28GMmP6BMnkEEEAgwgQIAETYgjFcBBBAAAEEYklAr9wbOnSozJw50/W088sC0E3wmjVrrI2/H9flOc0C+OCDD6wD9dw+XrIAsvv89ttvZcyYMfLjjz9Kr169rM8l7Bwu6HbM1EMAAQQQKFwBAgCF60/vCCCAAAIIIBBCQL/D1+/Q9QR9N4/eV6/p7nXq1LGq68Z/06ZN8sILL1hvwf167rnnHhkxYoSUKVPGVpPHjh2z0uy9jEGvFNTzBJycBWBrcBRCAAEEEIhKAQIAUbmsTAoBBBBAAIHoEfAjC0CvFBw8eLBs27bN941//fr1rY28fgZQvHhxR/ALFiyw3rw7PZk/uxM96HDatGly3XXXOeqXwggggAACsSlAACA2151ZI4AAAgggEIiAppLn3szq2+mEhARPqeV+ZAHoSfaa8u/Xoxt/3bw3adLE1iGDefWrWQD9+vWT999/3/WwyAJwTUdFBBBAIOYECADE3JIzYQQQQAABBPwT0A2sbqo//PBDWbt2rZVan9ejh/E1bNhQ2rVrJ6mpqRIfH+9oEJmZmdb1dfq2u7CfG2+80dq0e9n455yDH1kAbq47LGxH+kcAAQQQCL8AAYDwm9MjAggggAACES2gKfn6Rl6v59PD85ymrycmJlrf9N9///2i3+fbfdavXy9dunRxfRaA3X7yK6cbf33j/9vf/tb1G/+82vYjC+Dxxx+X/v37O/4EwasJ9RFAAAEEIkuAAEBkrRejRQABBBBAoNAETp8+Lenp6fLGG2/I1q1bPY9DAwH67fwDDzxgKyNAswD02rqpU6d67ttJA7rx79mzpzRv3lzi4uKcVLVd9qOPPhI9p8BpMCW7Az0LgCwA29wURAABBGJWgABAzC49E0cAAQQQQMCegG7858yZI5MmTbrgznh7tUOX0o31008/LbVq1QpZ+LPPPrOuztuzZ0/Isl4L1KhRQ3r37i0tW7YMbOOfPcYTJ07IoEGDrACL2ye/6w7dtkc9BBBAAIHoEyAAEH1ryowQQAABBBDwRUCvy/v4449l1KhRsmHDBl/azK8RPSPgmWeekVatWknRokXz7SscWQDJycnWxr9t27a2MhPswJw9ezbkVX1esgA0S+Gpp56yziVwehOBnfFTBgEEEEAgOgQIAETHOjILBBBAAAEEfBU4dOiQTJ48WaZMmeJruwU1VqpUKRk4cKB07ty5wE1sUFkAQWz89c3+u+++K+vWrZORI0dK6dKl8yVwkwUQ1LkEYVt0OkIAAQQQCKsAAYCwctMZAggggAAC5gvoSf6ajr569eqwD1bvs3/hhRdEN7b5PVlZWTJu3DirnB+Pbvz1+/uOHTv69sZfP5vQQxL11oKdO3daw9SASvv27Qsc8vLly6Vr164hzwII5+cJfhjTBgIIIICAGQIEAMxYB0aBAAIIIIBAoQucO3dO5s2bZ6Xih+Mb+9wTbtq0qfWWvGrVqiEttmzZYt0ksH379pBl8yugnx306NHDuo0gISHBdTs5KxZ0XkKLFi3k+eefl8suuyzfvrT+gAEDrOBBXg8bf1+WiUYQQACBmBUgABCzS8/EEUAAAQQQ+D8B/d5/1qxZ8uc//znk2+cg3O69914ZMmSIlCtXzlbzfmQBdOjQQZ599llfNv+6cZ87d651Q0FBNyS4zQII4vMEW9AUQgABBBCIKgECAFG1nEwGAQQQQAAB5wL65n/27NnWIXJur6Fz3uvPNfS7f71iT0+wd3rFntcsAO1bU/Q188Dtc+bMGStrQm9IsHM1oh7Sp2XLly+fb5fa5tChQ2XmzJkSxOcJbudKPQQQQACByBcgABD5a8gMEEAAAQQQ8CSwcuVK69T7cKf9JyYmSlpamrRr187VyfV6sr6m1E+YMMH1/N1mAehtBIsWLZKXXnrJ8Q0JOl797KCgRw8N3Lx5s3VmQHx8vOv5UREBBBBAAIGcAgQA+D0ggAACCCAQwwIZGRnWG3ivB/7pZr5mzZpy0UUXiX5OsGvXrgIDClp29OjRUq9ePSlSpIjrFdi2bZt1gJ/bswA0C0A38XfccYetMejGf9myZTJ+/HjHG//sDuxkAdgaDIUQQAABBBBwKEAAwCEYxRFAAAEEEIgWAd3M6iZcv1t3+9x9993WqfV169a94C2+BgG++uorK8U+PT39gk8LNOV+1KhRUqVKFbfdnq/nRxZAmzZtrA19QVf0+bHxzzlZ7a9Tp06egh+e8WgAAQQQQCDmBAgAxNySM2EEEEAAAQR+Fli1apV1kv7+/fsdk+gbfP1OvXHjxlK0aNF86+v5AmvWrLFOtteU9i5dulgHDWrGgF+PXrP38MMPW+27eQrKAtDDBlesWCETJ060vPx6GjVqZGUeVKhQwa8maQcBBBBAAIGQAgQAQhJRAAEEEEAAgegTyHnQnNPZpaamWhtiPaDO7qOp+p9++qn8/ve/lxIlStitZqucZgHo6fqaVeD2yZ0FoBt/PRthypQpsmTJErfN5ltP7caNGycNGzb0vW0aRAABBBBAID8BAgD8NhBAAAEEEIhBgfXr11tv452+/a9WrZq88sorkpKSYpSa1ywAncz06dPlzjvvtDb++nY+qI2/HrjYtm1bDvcz6hfEYBBAAIHYECAAEBvrzCwRQAABBBA4L6Bp+bqJHzZsmGOVESNGWIfueTm4z3GnNir4kQVw4403WpvyTz75xEaPzopwnZ8zL0ojgAACCAQjQAAgGFdaRQABBBBAwFiB48ePyxNPPCFz5851NEY96O/ll1+WypUrO6oXrsK7d++WRx99VPQKPVOepKQk6dGjh3XtX0JCginDYhwIIIAAAjEqQAAgRheeaSOAAAIIxK7Ajh07rE3p1q1bHSF07txZ0tLSJC4uzlG9cBX2ktng9xh149+tWzfrzIMyZcr43TztIYAAAggg4EqAAIArNiohgAACCCAQuQJLly6Vjh07Op7AwIEDpU+fPo7rhbNCRkaG9OzZU1avXh3Obs/3pbcbqNF9993Hxr9QVoBOEUAAAQQKEiAAwO8DAQQQQACBGBNIT093tZHXk/bbt29vtJZmAUybNk2GDBkS1nHqxl+vVNQsibJly4a1bzpDAAEEEEDArgABALtSlEMAAQQQQCBKBCZMmCDPPfec49lEQgBAJxXOLADd+D/44IPy0EMPSfny5R2bUgEBBBBAAIFwChAACKc2fSGAAAIIIGCAgNsAwFNPPWUdHlgYz48//igHDx4UPb/giy++kBYtWoh+Z5/XE44sADb+hfEroE8EEEAAAa8CBAC8ClIfAQQQQACBCBNwGwDo1KmTjBw5UkqWLBnYjHXzfuLECdET/Tdu3Gj9Z9OmTbJ27doL+nz77bfllltuyXcce/fulV69esmKFSt8HWupUqWsNH894K9ixYq+tk1jCCCAAAIIBC1AACBoYdpHAAEEEEDAMIEXX3xRRo0a5XhUQVwDePLkSevAPr26Tzf569evl6NHj4Yc2/Dhw61v7vN7NJDw5ptvSr9+/UK2ZaeAbvw7dOggjz32mFSqVMlOFcoggAACCCBgnAABAOOWhAEhgAACCCAQrMB7771nnZTv5pk+fbq0atXKTdU86xw7dsway4cffuioTT1p/+mnn5ZixYrlW8+PLIDsjb8GGypXrixFihRxNE4KI4AAAgggYJIAAQCTVoOxIIAAAgggEAaBVatWyV133eWqJ70+cPTo0RIfH++qfu5K+m2/flbwyiuvOGpP0/DT0tIkLi4u33pesgB049+6dWvp27cvG39HK0NhBBBAAAGTBQgAmLw6jA0BBBBAAIEABPQgvR49esjWrVsdt64n3c+YMUPq1KnjuG5+Fdx8kmD3PIL9+/dL7969ZdmyZbbHq6n+Wqdq1aq88betRkEEEEAAgUgQIAAQCavEGBFAAAEEEPBR4Pjx49Zp/nPnznXV6uOPPy79+/eX4sWLu6qfu5KbTxJuvfVWmTJlipQpUybkGN566y1btxfcfffd1sGBKSkpbPxDqlIAAQQQQCASBQgAROKqMWYEEEAAAQQ8CGhq/F/+8hcZO3asq1aqVatmpezrRtmPx00A4N5777U+RdBU/VBPqCwANv6hBPk7AggggEC0CBAAiJaVZB4IIIAAAgg4EFi6dKno9/xuHz0Nf8CAAVKiRAm3TZyv5yYAYOcMgJwDy6uPli1bimYzXH/99VK0aFHP86ABBBBAAAEETBcgAGD6CjE+BBBAAAEEAhAI9VY8VJd6FoBmAdSvXz9U0ZB/nzBhgjz33HMhy+UsYOcWgJzlDx48KE8++aQsXLhQmjdvbqX616tXj42/I3UKI4AAAghEugABgEhfQcaPAAIIIICACwGvnwFol23atJHx48dL6dKlXYzg5yonT560MgneeecdR21owECzAJw8mvWgtwaw8XeiRlkEEEAAgWgSIAAQTavJXBBAAAEEEHAg8Nlnn0m3bt1kz549DmpdWHTo0KHyyCOPSLFixVy1sX79eunSpYtoRoLdR7/714P9UlNT7VahHAIIIIAAAgiICAEAfgYIIIAAAgjEqEBmZqakpaXJtGnTXAskJSXJpEmTpEGDBo7bOHDggHWbwIIFCxzVbdiwoXUDwBVXXOGoHoURQAABBBCIdQECALH+C2D+CCCAAAIxLbBq1SrrDb6TN/C5werWrSv6HX/16tVtW2rq/8iRI2XGjBm262QX1CsM9Xt+t1kHjjukAgIIIIAAAlEiQAAgShaSaSCAAAIIIOBG4MyZM6Jp/DNnznRT/XwdDQKMGTNGateuHbKdHTt2yPDhw2Xx4sUhy+YuoIcPatCgTp06jutSAQEEEEAAgVgXIAAQ678A5o8AAgggEPMCfpwFoIiJiYnSt29fuf/++yUhIeECVz10UM8aeP31161gg2YAuHm6d+9uBSz8uH7QTf/UQQABBBBAIJIFCABE8uoxdgQQQAABBHwQyMrKsr7jHzt2rA+t/RwIaNy4sdSqVctK0z98+LAsX75cNm3a5Kn9atWqWVcPpqSkeGqHyggggAACCMSqAAGAWF155o0AAggggEAOgb1790qvXr1kxYoVxrrolYOdOnWSIkWKGDtGBoYAAggggIDJAgQATF4dxoYAAggggEAYBT766CPRFHu36flBDlWvCtTU//j4+CC7oW0EEEAAAQSiWoAAQFQvL5NDAAEEEEDAvoB+CvDyyy9bp/Ob9Ojmf/DgwVKqVCmThsVYEEAAAQQQiDgBAgARt2QMGAEEEEAAgeAETp8+LWlpaa6u5wtiVN26dZMBAwaw+Q8ClzYRQAABBGJOgABAzC05E0YAAQQQQKBggQMHDkj//v1lwYIFhUalb/t14//AAw9w4n+hrQIdI4AAAghEmwABgGhbUeaDAAIIIICADwIaBBg4cKC8//77PrTmrInU1FQZMWKE1K5dmwP/nNFRGgEEEEAAgQIFCADwA0EAAQQQQACBPAWOHj0qY8aMCdvnAHp9YN++fa23/hz2x48SAQQQQAAB/wUIAPhvSosIIIAAAghEjUBmZqbMmjVLhg0bJhoQCOLRdP/OnTuLfu9fsWLFILqgTQQQQAABBBAQEQIA/AwQQAABBBBAIKRARkaGjBs3TtLT00OWtVtA3/j/4Q9/kK5du7Lxt4tGOQQQQAABBDwIEADwgEdVBBBAAAEEYkngp59+ks2bN8uUKVNk9uzZrqdev359641/8+bNJSEhwXU7VEQAAQQQQAABZwIEAJx5URoBBBBAAIGYFzh37pzs3btXPvjgAysQsG7dupAmjRs3tjb8LVq0kEqVKknRokVD1qEAAggggAACCPgrQADAX09aQwABBBBAIOYETp06JV9++aXs3r1bdu3aZc1fv+tPTk6Wq666SsqVKydxcXEx58KEEUAAAQQQME2AAIBpK8J4EEAAAQQQQAABBBBAAAEEEAhAgABAAKg0iQACCCCAAAIIIIAAAggggIBpAgQATFsRxoMAAggggAACCCCAAAIIIIBAAAIEAAJApUkEEEAAAQQQQAABBBBAAAEETBMgAGDaijAeBBBAAAEEEEAAAQQQQAABBAIQIAAQACpNIoAAAggggAACCCCAAAIIIGCaAAEA01aE8SCAAAIIIIAAAggggAACCCAQgAABgABQaRIBBBBAAAEEEEAAAQQQQAAB0wQIAJi2IowHAQQQQAABBBBAAAEEEEAAgQAECAAEgEqTCCCAAAIIIIAAAggggAACCJgmQADAtBVhPAgggAACCCCAAAIIIIAAAggEIEAAIABUmkQAAQQQQAABBBBAAAEEEEDANAECAKatCONBAAEEEEAAAQQQQAABBBBAIAABAgABoNIkAggggAACCCCAAAIIIIAAAqYJEAAwbUUYDwIIIIAAAggggAACCCCAAAIBCBAACACVJhFAAAEEEEAAAQQQQAABBBAwTYAAgGkrwngQQAABBBBAAAEEEEAAAQQQCECAAEAAqDSJAAIIIIAAAggggAACCCCAgGkCBABMWxHGgwACCCCAAAIIIIAAAggggEAAAgQAAkClSQQQQAABBBBAAAEEEEAAAQRMEyAAYNqKMB4EEEAAAQQQQAABBBBAAAEEAhAgABAAKk0igAACCCCAAAIIIIAAAgggYJoAAQDTVoTxIIAAAggggAACCCCAAAIIIBCAAAGAAFBpEgEEEEAAAQQQQAABBBBAAAHTBAgAmLYijAcBBBBAAAEEEEAAAQQQQACBAAQIAASASpMIIIAAAggggAACCCCAAAIImCZAAMC0FWE8CCCAAAIIIIAAAggggAACCAQgQAAgAFSaRAABBBBAAAEEEEAAAQQQQMA0AQIApq0I40EAAQQQQAABBBBAAAEEEEAgAAECAAGg0iQCCCCAAAIIIIAAAggggAACpgkQADBtRRgPAggggAACCCCAAAIIIIAAAgEIEAAIAJUmEUAAAQQQQAABBBBAAAEEEDBNgACAaSvCeBBAAAEEEEAAAQQQQAABBBAIQIAAQACoNIkAAggggAACCCCAAAIIIICAaQIEAExbEcaDAAIIIIAAAggggAACCCCAQAACBAACQKVJBBBAAAEEEEAAAQQQQAABBEwTIABg2oowHgQQQAABBBBAAAEEEEAAAQQCECAAEAAqTSKAAAIIIIAAAggggAACCCBgmgABANNWhPEggAACCCCAAAIIIIAAAgggEIAAAYAAUGkSAQQQQAABBBBAAAEEEEAAAdMECACYtiKMBwEEEEAAAQQQQAABBBBAAIEABAgABIBKkwgggAACCCCAAAIIIIAAAgiYJkAAwLQVYTwIIIAAAggggAACCCCAAAIIBCBAACAAVJpEAAEEEEAAAQQQQAABBBBAwDQBAgCmrQjjQQABBBBAAAEEEEAAAQQQQCAAAQIAAaDSJAIIIIAAAggggAACCCCAAAKmCRAAMG1FGA8CCCCAAAIIIIAAAggggAACAQgQAAgAlSYRQAABBBBAAAEEEEAAAQQQME2AAIBpK8J4EEAAAQQQQAABBBBAAAEEEAhAgABAAKg0iQACCCCAAAIIIIAAAggggIBpAgQATFsRxoMAAggggAACCCCAAAIIIIBAAAIEAAJApUkEEEAAAQQQQAABBBBAAAEETBMgAGDaijAeBBBAAAEEEEAAAQQQQAABBAIQIAAQACpNIoAAAggggAACCCCAAAIIIGCaAAEA01aE8SCAAAIIIIAAAggggAACCCAQgAABgABQaRIBBBBAAAEEEEAAAQQQQAAB0wQIAJi2IowHAQQQQAABBBBAAAEEEEAAgQAECAAEgEqTCCCAAAIIIIAAAggggAACCJgmQADAtBVhPAgggAACCCCAAAIIIIAAAggEIEAAIABUmkQAAQQQQAABBBBAAAEEEEDANAECAKatCONBAAEEEEAAAQQQQAABBBBAIAABAgABoNIkAggggAACCCCAAAIIIIAAAqYJEAAwbUUYDwIIIIAAAggggAACCCCAAAIBCBAACACVJhFAAAEEEEAAAQQQQAABBBAwTYAAgGkrwngQQAABBBBAAAEEEEAAAQQQCECAAEAAqDSJAAIIIIAAAggggAACCCCAgGkCBABMWxHGgwACCCCAAAIIIIAAAggggEAAAgQAAkClSQQQQAABBBBAAAEEEEAAAQRMEyAAYNqKMB4EEEAAAQQQQAABBBBAAAEEAhAgABAAKk0igAACCCCAAAIIIIAAAgggYJoAAQDTVoTxIIAAAggggAACCCCAAAIIIBCAAAGAAFBpEgEEEEAAAQQQQAABBBBAAAHTBAgAmLYijAcBBBBAAAEEEEAAAQQQQACBAAQIAASASpMIIIAAAggggAACCCCAAAIImCZAAMC0FWE8CCCAAAIIIIAAAggggAACCAQgQAAgAFSaRAABBBBAAAEEEEAAAQQQQMA0AQIApq0I40EAAQQQQAABBBBAAAEEEEAgAAECAAGg0iQCCCCAAAIIIIAAAggggAACpgkQADBtRRgPAggggAACCCCAAAIIIIAAAgEIEAAIAJUmEUAAAQQQQAABBBBAAAEEEDBNgACAaSvCeBBAAAEEEEAAAQQQQAABBBAIQIAAQACoNIkAAggggAACCCCAAAIIIICAaQIEAExbEcaDAAIIIIAAAggggAACCCCAQAACBAACQKVJBBBAAAEEEEAAAQQQQAABBEwTIABg2oowHgQQQAABBBBAAAEEEEAAAQQCECAAEAAqTSKAAAIIIIAAAggggAACCCBgmgABANNWhPEggAACCCCAAAIIIIAAAgggEIAAAYAAUGkSAQQQQAABBBBAAAEEEEAAAdMECACYtiKMBwEEEEAAAQQQQAABBBBAAIEABAgABIBKkwgggAACCCCAAAIIIIAAAgiYJkAAwLQVYTwIIIAAAggggAACCCCAAAIIBCBAACAAVJpEAAEEEEAAAQQQQAABBBBAwDQBAgCmrQjjQQABBBBAAAEEEEAAAQQQQCAAAQIAAaDSJAIIIIAAAggggAACCCCAAAKmCRAAMG1FGA8CCCCAAAIIIIAAAggggAACAQgQAAgAlSYRQAABBBBAAAEEEEAAAQQQME2AAIBpK8J4EEAAAQQQQAABBBBAAAEEEAhAgABAAKg0iQACCCCAAAIIIIAAAggggIBpAgQATFsRxoMAAggggAACCCCAAAIIIIBAAAIEAAJApUkEEEAAAQQQQAABBBBAAAEETBMgAGDaijAeBBBAAAEEEEAAAQQQQAABBAIQIAAQACpNIoAAAggggAACCCCAAAIIIGCawP8HYNZeRSpe5S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245478" cy="24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9" name="AutoShape 6" descr="data:image/png;base64,iVBORw0KGgoAAAANSUhEUgAABAAAAAMACAYAAAC6uhUNAAAgAElEQVR4XuzdCXgVRbr/8TcrISQkYQcBMWyyCwiisojIAALqiOh/dNxGxg31CgrqdV/GBXAXt8F1ZnAU0HFBQUAUBFEUZFfZlH1PQkJIQkj+z9veMAFOcrq6zzk55/S3n2eeO3esqq76VGeeqd+pro4pLS0tFS4EEEAAAQQQQAABBBBAAAEEEIhqgRgCgKieXwaHAAIIIIAAAggggAACCCCAgCVAAMCD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sYCxft3SNG2ZVK0a60czt0pJQW5Unq4SEoPHzqmrRiJSUiSmNh4iatRW+LSGkq1Bm0lsVEHiU2sYXxfKiCAAAIIIIAAAgg4FyAAcG5HTQQQQMA7AqWlUrRnneT/NEsO7fpZSory3Y09JkbikmtJUtNuktz6HImtnuauPRE5sPozyVv2vut2gtVAUrPTJe30v1TYfMnBbNk3Z4IVqITqiolLkJi4RImJT5S4lLoSl9ZIEus0dxzQ5HzzuhT8+k2ouh+Q+yTUbSG1zrkjIG3RCAIIIIAAAuEuQAAQ7jNE/xBAAIGqFCgtlYPr51mL68MH9olIacB7o7sDEhu2ldRTL7NCAacXAYBTOR/1NKCpUUeqt+htBTQ6R3YuAgA7SpRBAAEEEECg6gQIAKrOnjsjgAACYS1QtH2V7F/8Dzl8YG9I+hkTX81abKZ0OF8kJsb4ngQAxmS2KuirG6ldL5VqJ3T0W54AwC8RBRBAAAEEEKhSAQKAKuXn5ggggED4CZSWFEvu95OlYOM3ov8+tFeMVGvUXmr2+IvEVksxujUBgBGXUWHdAZDcdpCktB9aaThDAGDESmEEEEAAAQRCLkAAEHJybogAAgiEr0BJYZ7sX/S6FG5bGZTt/nZHnlCnuaT3vMHobAACALu6DsvFxEpK+yFSQ0OACi4CAIe2VEMAAQQQQCBEAgQAIYLmNggggEC4C5QWF0r2V89L0a6fw6KrifVaS3qfm0VfDbBzEQDYUXJXRr/okHb6CKl2QiefDREAuPOlNgIIIIAAAsEWIAAItjDtI4AAAhEgEG6L/9/JYiTppB6SdtrVts4EIAAIzYOWUKuZZPS73WcwQwAQmjngLggggAACCDgVIABwKkc9BBBAIIoE8pb/xzrpX0pLwmpU+ut/zW5/lqRmPfz2iwDAL1FACuh5AKndLpfqmWcc1x4BQECIaQQBBBBAAIGgCRAABI2WhhFAAIHIECjcukxyvpkkpYcKwrLD8TUbSsbZoyW2enql/SMACN30JTZoKxln3XrczgwCgNDNAXdCAAEEEEDAiQABgBM16iCAAAJRIqBb/7O+fEYO7V4XxiOKkRptBkjKKcMIAMJklmKrp0nG2beJhjPlLwKAMJkguoEAAggggEAFAgQAPBoIIICAhwUOrpsnuT+84/pzf/rJvqQTu1v/ik9vbL0frp8QLM7aLAW/LpKC3xZLSWGuY+m4lDqScfbtot+kr+hiB4BjXuOKMXEJUvO0q6z5JgAw5qMCAggggAACVSZAAFBl9NwYAQQQqFqB0sNFkjVnghzau9FxR/R98Ootz7J+ndd/X9GlYUDej9Pk4NovHYYNMVKj3SBJ6fjHoAQACXVbSK1z7nDsEIiKJQezZd+cCXI4d6dxcxrAZPQdJfEZTSueg+JCKc7eIoVbfpSCTYvl8IF9rj71mNLpQqnRdpBxX4MR4CQ1O13STv9LwPpCQwgggAACCESrAAFAtM4s40IAAQT8COhC0Hr3v7jQkZX+yp/a9U9SPfNM2/Xzf5kjecs+cHTPhFonSsY5YyUmLtHn/dzsAPBCAFAeTQOZ/d++KQW/fuc4BKjRdqCkdKr8tQzbD4aIdQhl3rL3TaocKUsA4IiNSggggAACHhQgAPDgpDNkBBBAQAX2L/6nHFz3lTOMmFhJaT9EarQfalzf6RcHrG/Qn/FXqdaoIwHAMQJ2dgAci1ZSmCdZc8ZLcc424znUCoFedBMAOJoGKiGAAAIIIGAkQABgxEVhBBBAIDoESooO/L74y97qaECJ9VpJ+ln/U+Gv8ZU1ah08qK8e7PvV771jEqpLfPoJ1qK/WuPOEl+zQYV13CwgvbYDoAxx/7dvycENX/udB18F2AHgiI1KCCCAAAIIVKkAAUCV8nNzBBBAoGoEinb9LNnzJkrpoYPGHdCt/2mnj5BqjU8xrltWIf+nWZL741SR0pL/thETI7FJaZJQ+yRJatJFEht1kNjEGrbvQQBQ+RkAviDdmHEGgO1Hk4IIIIAAAgiEjQABQNhMBR1BAAEEQieg7+LnLnnv6AW4zdvrL/IZ/cYYLc6Pbbp4/3bJ/vJZ0dPk9Zvy1U44RRLqZFpfD3B6uVnMenUHQM7CSVLw27fG5NZXALpfKUnNTjOuW1EFN/MX6NcRAjYoGkIAAQQQQCDMBAgAwmxC6A4CCCAQCgE3W7/DdbHlZgEZTHO74UKwvwJwXAiTvVWyvnxG9L6mV2y1VMk4e7T1ycdAXW7mL1yfyUDZ0A4CCCCAAAKBEiAACJQk7SCAAAIRJKDv/xft+sW8xzGxktrlYklu1c+8bpBruFlABrNr4RgAHM7dJTkLXpFDWZscDd0aU7+xIjExjur7quRm/ggAAjYNNIQAAgggEOUCBABRPsEMDwEEEDhWoPRwkWTNHieH9v1mjOPvJH7jBgNYwc0CMoDdOK6pcAgA9Ff+Q3t/lcIdq+TQ7vVSnLPV0esf1uA0BDrlIkk+uX9A2dzMHwFAQKeCxhBAAAEEoliAACCKJ5ehIYAAAr4EQr3VPFSz4GYBGcw+hiIACGb/j207Pr2Jtf1fPz0YyMvN/BEABHImaAsBBBBAIJoFCACieXYZGwIIIOBD4HDebsn64kk5fGCvsU9caj3JOPt2iUvOMK4b7ApuFpDB7Fs0BQB6SGPNbn+WpGY9Ak7mZv4IAAI+HTSIAAIIIBClAgQAUTqxDAsBBBCoSKA4a5NkzX1aSgrzjJHiUutLrX63S2z1dOO6wa7gZgEZzL5FTQAQEysp7YdIjfZDg8LlZv4IAIIyJTSKAAIIIBCFAgQAUTipDAkBBBCoTIAAILTPR1QEADExUv2kM6xP/wXy4L/yM0EAENrnkrshgAACCHhTgADAm/POqBFAwMMCBAChnfxIDwBi4hKkRrshUqPtoKAt/nVGCABC+1xyNwQQQAABbwoQAHhz3hk1Agh4WIAAILSTH7kBQIzEZzSx3vlPqH1S0NEIAIJOzA0QQAABBBAQAgAeAgQQQMBjAofzsyTriwmi34I3veJq1JaMs2+TuJS6plWDXt7NAjKYnYu0ACAmobok1j9ZarQZIAl1mgeT5qi23cwfZwCEbJq4EQIIIIBAhAsQAET4BNJ9BBBAwFSAzwCairkrHykBgG71r9a4i6R0GCp62GOoLwKAUItzPwQQQAABLwoQAHhx1hkzAgh4W6C0VPbNflwO7dlg7BCTkCRpZ/xVqjXqaFw32BXcLCDtLtKDOQY3wUxA+xUTIwkZJ0rqqZeGZOt/Wd/dzB87AAL6BNAYAggggEAUCxAARPHkMjQEEECgIoHs+S9K4ZalxkAxsfHWwrB6817GdY+tkLf8Ayn49Vtru3lS5pmSWKeFq0Pm3CwgIz0AiK2WIhl9R0l8RlPRIOHghgVycN08OZy/z/E8WYf/dThParQZ6LgNk4pu5o8AwESasggggAACXhYgAPDy7DN2BBDwrEDesmlyYPUMR+Ov0XagpHQa5qjukUq6C2HOODm0e92R/ygmvpr1i3PSSadLUpOuov+/yeVmARlNAUCZWWlxoexf9IYUbF4iIqUmlEfNiR4CmNSsh6P6JpXczB8BgIk0ZRFAAAEEvCxAAODl2WfsCCDgWYGD6+dL7veTpbSk2NjAWiz3G+vq1/qiXb9IzvyJUlKU7/v+MbESn1pPEhu2k+qZPSU+vbHffrpZQEZjAKBgGgJkffnMUUGLX8hjClivfZw+Qqqd0Mm0qlF5N/NHAGBETWEEEEAAAQ8LEAB4ePIZOgIIeFegOHuLZH3xlJQU5hojxCalSUbfW20tyitqPO/HaXJgzUzbv0zHJiZLQt2Wkty6nyTWb+OzWTcLyGgNABSqaOcayf76ZSmtKGyx8QTE12wg6WfdKvoViGBdbuaPACBYs0K7CCCAAALRJkAAEG0zyngQQAABOwI+tuDbqfZ7mRip0W6QpHT8o/0q5Uoezt0pWXOflsMH9hrXTzrxNEk7YwQBwDEC5c8A8IWjuz3y135pO3Dx1UZiw/aS0ecWVzs/KptwAgDjPwcqIIAAAgggYCxAAGBMRgUEEEAgOgT0EL4Dqz5ztCjUX4L10Dnjz8WVlkrOt29IwcZFxvf1dwChmwVkNO8A0KfVTehS9rRb/l3/JNVb9A7KH4Cb+WMHQFCmhEYRQAABBKJQgAAgCieVISGAAAJ2BKzXAOY+IyUFOXaKH1cmsV4rSet5g+ivz3avAys/lryVn4iUltitcqScFTqcfZvEpdT1WdfNAjLaAwAFM33twhdyQq1mktHvduMDGu1Mtpv5IwCwI0wZBBBAAAEERAgAeAoQQAABDwvkfP2yFGz+wbGAvhtes8df/H4vXg8b1AXowbVfOjp4UDuoXwZI63l9hX11s4D0QgCgnwfcN2eCtRvA8RUTK6mdL7bOYgj05Wb+CAACPRu0hwACCCAQrQIEANE6s4wLAQQQsCHg9zR+G21ITKwk1Mm0Tuuv1rCdxFZPt2rpCfSH9myQgi1LpHDTD44OHCy7vX4S0DqJvvEpQQkA7AzTbZmYuASpedpVknRid59NuVmg+zsDoOyG+T/Pkdyl7znagVHWRnxaI8noN8Zo54cdOwIAO0qUQQABBBBAwJ0AAYA7P2ojgAACES+w/9s35eCGhcbv5Idy4IkN2krGWbdWegCdmwVkKMYSDgGA9VnAORPk0L5fnQ85JlZS2g+RGu2HOm/DR00388cOgIBOBY0hgAACCESxAAFAFE8uQ0MAAQTsCOhp/NlfPiPF+3fYKR7yMna/Q+9mARmKQYVDAKDjLPjtO9HQp/TwIcfD1sMfa/W7/chuD8cNlavoZv4IAAIxA7SBAAIIIOAFAQIAL8wyY0QAAQT8CBRs+v73RWFxYZhZxUj1zDOsrfP+LjcLSH9tB+Kfh0sAIKWlkvXVc1K0faWLYbn7FKSvG7uZPwIAF1NJVQQQQAABTwkQAHhquhksAgggULGAmxP6g+UaX7OhZJw92tYvzW4WkMHqf/l2wyYAEJHCrcsk55tJUnqowPHQHX8KsoI7upk/AgDH00hFBBBAAAGPCRAAeGzCGS4CCCBQoUBpqeR8+4YUbFwUFucBxCbVlPSeN4ie0G/ncrOAtNO+2zLhFADoLoDsBS9L4eYlLoYVI8ktz5LUUy910cZ/q7qZPwKAgEwBjSCAAAIIeECAAMADk8wQEUAAAdsCpaWy/7u35ODGhaKLxKq6dPGfdsYISazfxnYX3Cwgbd/ERcGwCgBE5NCe9ZI9f6KUFOQ6HpV+8UEPZ4xPP8FxG2UV3cwfAYBrfhpAAAEEEPCIAAGARyaaYSKAAAK2BUpLJffHaXLwlzlSWlJsu1qgCurW8rQzr5OE2icZNelmAWl0I4eFwy0A0GHkfj9Z8td+6WrHR/UWfaRmtz87VPlvNTfzRwDgmp8GEEAAAQQ8IkAA4JGJZpgIIICAqUDR9lWyf/E/RL8SEJIrJkaqNeogNU+72tE35t0sIEMxvnAMAA7n7pSsuU+7muPYpFRJ7zVSEuo0d8XoZv4IAFzRUxkBBBBAwEMCBAAemmyGigACCJgK6A6AA6umy8G1X0lJofOt4pXfN0biUupIapf/J9VO6GjaxSPl3SwgHd/UoGI4BgDa/UAc/pjUpKuk9bzeQOP4om7mjwDAFT2VEUAAAQQ8JEAA4KHJZqgIIICAY4HSUinctkLyf54lh/ZuDMjnAnVBrL8aJ7fub/3yLzExjrtnLWRXfyZ5y9531UYwK4drAFBSmCdZc8ZLcc42x8OPSUyW9J7XG53ZcOzN3MwfAYDjqaMiAggggIDHBAgAPDbhDBcBBBAIhEDx/h3Wd+QP7V4nxXm7pOTAPiktLfm/z8odc3hgTKzEJiRJTHw1iUutLwm1mkm1pqdKQkZT14v+QIyFNhBAAAEEEEAAAa8IEAB4ZaYZJwIIIIAAAggggAACCCCAgKcFCAA8Pf0MHgEEEEAAAQQQQAABBBBAwCsCBABemWnGiQACUSVQUlIiu3btktWrV8uaNWtkxYoVsm/fPtmwYYNs2bLlqLE2btxYMjMzpVatWtKhQwdp06aNtG3bVurVqyexsbFR5cJgEEAAAQQQQAABBCoWIADg6UAAAQQiRKC4uFjWrgmVEQAAACAASURBVF0rH330kfWv9evXu+p58+bN5bzzzpPzzz9fWrVqFZAw4KmnnpJx48a56lewKrdr105effVV0XFXdGVlZcmNN94oc+fODVY3jmu3a9eukpqaKvXr15fWrVtbc6H/t2HDhhIfH2/cj3Ceg4oGM3HiRBk2bJjPfzxt2jQZOXKksYNW0L+T7t27+61bFfPur1Njx46V0aNH+yvGP0cAAQQQQMBIgADAiIvCCCCAQOgFioqK5PPPP5dJkybJokWLgtKBvn37yk033SSnn366qyAgnBef4RoAVDShunNj8ODB8uc//1latGghMTa/khDOc0AAYP/PlwDAvhUlEUAAAQTsCxAA2LeiJAIIIBBSgdLSUlmwYIE88sgj8uOPP4bk3hdffLHceeed0qhRI0f3C+fFZ6QFAGUTkJKSIldddZXccMMNUrt2bb/zEs5zQADgd/qOFCAAsG9FSQQQQAAB+wIEAPatKIkAAgiETCAvL0+ef/55ee2110T/fSgvXSg/9thj0q1bN9u/Opf1L5wXn5EaAJTZ6lb28ePHW68HVHaF8xwQANj/SyYAsG9FSQQQQAAB+wIEAPatKIkAAgiEREAP93v44YdlypQpIbmfr5vo9nN9l19fDbC79VzbCefFZ6QHAOrbpUsXefbZZ6Vly5YVPhvhPAcEAPb/pAkA7FtREgEEEEDAvgABgH0rSiKAAAJBF9i9e7eMGTNGZsyYEfR7+buBhgC6C0HPBbB7hfPiMxoCAJ2HoUOHyoQJEyQtLc3ntITzHBAA2P1LEiEAsG9FSQQQQAAB+wIEAPatKIkAAggEVSCcFv9lA7Xzi3N5lHBefEZLAKDeGgBcdtllPndnhPMcEADY/68QAgD7VpREAAEEELAvQABg34qSCCCAQNAE9BN/+mv7E088EbR7OG1YD6C77777JDk52W8T4bz4jKYAoHfv3tbzop8OPPYK5zkgAPD7J3SkAAGAfStKIoAAAgjYFyAAsG9FSQQQQCBoArrlXz/DF+oD/+wMSE+h11+cL7jgAr/Fw3nxGU0BgE6EHhCpnwkkAKj4sfzoo49ED0/0d2VlZcmNN94oc+fO9Vc0ZP+cACBk1NwIAQQQ8JQAAYCnppvBIoBAOArooX+jR4+W2bNnh2P3rD6deeaZ8sILL0jDhg0r7SMBQOim8LrrrpN77rlHEhISjrppOM9BRToTJ06UYcOG+fzH06ZNk5EjRzqCJQBwxEYlBBBAAIEoFiAAiOLJZWgIIBD+AqWlpfKvf/1Lbr/9dled1V/pL774Yhk+fLg0b95cUlNTrffDDx06JNu3b5eZM2fK5MmTZc2aNY7vowvLSy+9lADAsWBgK+oXGl588UXJyMggAKiAlgAgsM8crSGAAAIIRL4AAUDkzyEjQACBCBbYuXOn3HzzzTJv3jzHozj33HPl/vvvlxNPPLHSNvLz8+Xll1+2Fo1OXjWo7L3zshu7+fXZ7mLNMZSNim62gl9xxRXy0EMPSVJSUoV30kBmz549snTpUnnnnXdk1qxZNnrlu4idVxpMGw/Fr+3h2Kdgz7vpmCmPAAIIIIBAsAQIAIIlS7sIIICADYHp06fLNddcY6Ok7yJ6QJ9uA9cdAHYuPWzwvffesw71cxICvPvuu9KnT58Kb0UAUHkAUB6uqKjICmQeffRRO1N3XJnMzEyZNGmStG3b1lF9X5UIAMzPALAT/ARsgmgIAQQQQAABlwIEAC4BqY4AAgg4FdAFoP5irIs4J9fAgQNl/PjxUrduXaPqbr44UNF752UdIACwHwCoWU5OjowaNUo+/fRTozksKxzoXRMEAAQAjh5EKiGAAAIIRIwAAUDETBUdRQCBaBPYsmWL3HDDDbJ48WLjoenn31555RXp0aOHcV2toOcC6FcHFixYUGn99PR06dWrl/Wv008/XZo1a3bcoXPlGyAAMAsA1O65555ztAuAHQD+H327AQmvAPi3pAQCCCCAQHQIEABExzwyCgQQiECBr776Si655BJHPR8xYoS1jT8xMdFRfT18UAOEBx544Kj6eoCgLvb1gLlOnTpJvXr1JDY21vY9CADMAwCnv7pzBoD/x5IAwL8RJRBAAAEEvCVAAOCt+Wa0CCAQRgK6ANfD+5xcb731lgwYMMBJ1SN1li9fbv3yrN9J79mzp7Ru3Vpq1qxpfT3A6UUAYBYAaBDz5JNPyoQJE4zJ9VDGl156SWrXrm1ct6IKTsMIbc/uYtu0s6HoEzsATGeF8ggggAACkSpAABCpM0e/EUAgogUKCwutxf+bb75pPI5g/PJr3IkKKrgJAALVB1/t2F2chnohuHnzZusb9999953x8PUAyAcffFCqVatmXJcA4GiBUM97wCaMhhBAAAEEEDAUIAAwBKM4AgggEAgBPfxNF36zZ882bm7IkCGiC239tT7cLgIA+zsAdu3aJQ8//LBMmTLF0TROnDhRhg0b5qguAUDgAoBATkAw5jSQ/aMtBBBAAIHIFyAAiPw5ZAQIIBCBAjt27JAbb7xRFi5caNx7fyfxGzcYwAoEABUHAAcOHJBt27bJihUrZNGiRdaW+ezsbEf6Xbp0sT4h2LRpU0f1CQAIAAL64NAYAggggEDECBAARMxU0VEEEIgmgfXr18u1114rq1atMh7W2LFjZfTo0cb1QlHBywFAKHzL7qE7B/QgSDfnNfjqbyjetzd1CkWf3LwCYDqeysqzAyCQmrSFAAIIIOBLgACA5wIBBBCoAoHVq1dbC7gNGzYY310/G3fxxRcb1wtFBQKA4CsPHDhQxo8fL3Xr1g34zUKx2DbtdCj6RABgOiuURwABBBCIVAECgEidOfqNAAIRLaCHvp133nmOxhDOvxISADiaUtuVdOv/s88+Ky1btrRdx6RgKBbbJv3RsqHoEwGA6axQHgEEEEAgUgUIACJ15ug3AghEtAABQGinLxRfAQj2iJo3b259MrBHjx5Bu1UoFtumnQ9FnwgATGeF8ggggAACkSpAABCpM0e/EUAgogUIAEI7fZEeAJx11lnyyCOPSIsWLYIKF4rFtukAQtEnAgDTWaE8AggggECkChAAROrM0W8EEIhoAQKA0E5fpAYA6enpMmrUKLn88sslOTk56GihWGybDiIUfSIAMJ0VyiOAAAIIRKoAAUCkzhz9RgCBiBZYt26d/PWvf5U1a9YYj2PcuHFyxRVXGNcLRQXOAAiMcv/+/WXYsGHSr18/SU1NDUyjNloJxWLbRjeOKhKKPhEAmM4K5RFAAAEEIlWAACBSZ45+I4BARAvwGcDQTl+k7AA488wz5YYbbpCePXtKUlJSaJFCdOCe6aAIAEzFKI8AAggggEDFAgQAPB0IIIBAFQjs3bvXWujNmzfP+O7XXXed3HPPPZKQkGBcN9gV3OwAsLtID+YYwuWX4MaNG1s7REK19b/MNBSLbdP5C0WfwmXew/kLH6bzRnkEEEAAgfAUIAAIz3mhVwggEOUCeXl5ctddd8mUKVOMRzp8+HB57LHHJCUlxbhu+QqHDx+2PilXUFAgesjcKaec4vo9cy8HAPpaxkMPPWT9cr9//375/vvv5e9//7vMnTvX8TzpvDz66KOSmZnpuA2TiqFYbJv0R8uGok9uAoDy8246NsojgAACCCAQagECgFCLcz8EEEBARHTx/cQTT8hzzz1n7HHGGWfIiy++KA0aNDCuW77Cvn375KabbpIvvvjC+o81UOjVq5cMHTrU2oJet25diYmJMboHAcDvAUDZpeHKCy+8IBMmTDByLF944MCBMn78eGs+gn2FYrFtOoZQ9IkAwHRWKI8AAgggEKkCBACROnP0GwEEIl7g7bfflrFjxxqPQxfqkydPlu7duxvXLV9h/vz5cvXVV4vuRvB1denSRc455xzp27evtG/f3tYrBwQARwcA6pqfny/33Xef/POf/3Q8XxrKaIiQlpbmuA07FUOx2LbTj/JlQtEnAgDTWaE8AggggECkChAAROrM0W8EEIh4gR9++EEuueSSChfglQ3wgQceED0LwPQX+rI2i4uLrV+V9RUAO5d+jk5Ppj///PNFdyBU9Ek6AoDjAwD1Xb16tTVfa9eutcPts4ye+3D99ddLfHy84zb8VQzFYttfH47956HoEwGA6axQHgEEEEAgUgUIACJ15ug3AghEvMCxW/BNBtS7d295/vnnpX79+ibVjpR1uiBt06aN9V57ixYtfN6XAMB3AFBaWiqTJk2Se++919F8aSXd+aGvE+grAcG6QrHYNu17KPpEAGA6K5RHAAEEEIhUAQKASJ05+o0AAhEvoOcAPPnkk6KLZieXbgm/7LLLjHcB6JZ0PazuzTffNL6tvwMICQB8BwAKvX37duvMhQULFhi7l1XQzwRqCNCwYUPHbVRWMRSLbdOOh6JPBACms0J5BBBAAIFIFSAAiNSZo98IIBAVAkuXLpWrrrpKdu7caTwe/VTcM888I7ootPsqgG79f/nll+WRRx4xvp9WGDdunOip5xVdBAAVBwC6C+Bf//qX3H777Y7syyo5DX7s3DQUi207/ShfJhR9IgAwnRXKI4AAAghEqgABQKTOHP1GAIGoENBf4/VzgO+++66j8ei7+XoewIUXXiiJiYmVtqH30sW/fkGgooP/KmugZcuW1jb21q1bEwD4ELDzObg9e/bIbbfdJjNnznQ031pJD3/U78U3adLEcRsVVQzFYtu006HoEwGA6axQHgEEEEAgUgUIACJ15ug3AghEjYC/0/jtDLRHjx7W6wBln+8rOyhOP0O3efNm+fLLL60vB6xZs8ZOcz7LjBgxwjrNvrKgwc0OAMcdM6job5EeioXgjBkzrFcBnIQwZUN1ewgkAcDRAqGYd4PHlKIIIIAAAggETYAAIGi0NIwAAgjYE9BFur6T//rrr9urUAWl9LBBPTOgc+fOld6dAKDiVwDK4HJzc+Xuu++W9957z/FMtmvXTl599VVp3ry54zZ8VQzFr+2mHQ5FnwgATGeF8ggggAACkSpAABCpM0e/EUAgqgT083D/8z//I0uWLAnLcd1www3Wqwr+XjMgAPAfAOgEL1q0yPosoJOzH8oekP/93/+VkSNHSlxcXMCemVAstk07G4o+EQCYzgrlEUAAAQQiVYAAIFJnjn4jgEDUCfznP/+xDohzszU8GChdunSxTp7PzMz02zwBgL0AoKioSB577DF56aWX/JpWVMDOmQymjYdisR2OfSIAMJ0VyiOAAAIIRKoAAUCkzhz9RgCBqBNwe0J/MED02/N66vwFF1xgq3kCAHsBgGIuW7ZMrrnmGtmyZYstW1+FdNfImDFjpOzMB8cN/V9FAoC5xoT+zpUwbpAKCCCAAAIIBFGAACCIuDSNAAIImAroSf16HoC+bx8O1z333CPXX3+97QUmAYD9AEADn/Hjx8uzzz7reKr1U5CvvfaadOrUyXEb5SsSABAABORBohEEEEAAgbAVIAAI26mhYwgg4FUBDQF0e/jf//73KiXQd8x18e/vvf/ynSQAsB8AqNv69evl2muvlVWrVjmea7vnM9i5AQEAAYCd54QyCCCAAAKRK0AAELlzR88RQCCKBfTLAPp+uH7vPdRnAui2f13869Zm063lBABmAUBpaalMmjRJ7r33XsdPs90vNNi5AQEAAYCd54QyCCCAAAKRK0AAELlzR88RQCDKBXRxuGDBAnnkkUfkxx9/DMloTznlFHn44Yfl1FNPlZiYGON7EgCYBQAKvH37drnpppusuXZ6Beo9dAIAAgCnzyD1EEAAAQQiQ4AAIDLmiV4igICHBfSVAP1m/FtvvSVr1qwJioS+S/7Xv/5VLr/8cklOTnZ8DwIA8wBAsd0svLW+7tp44403pFevXo7nzm0/PvroI+nevbur+/uq7MbGbp/4CkDAp40GEUAAAQTCVIAAIEwnhm4hgAACxwrooXFLliyRDz/8UGbOnOnq9Piytvv37y/Dhg2Tfv36SWpqqmt0AgBnAUBOTo6MGjVKPv30U8dzcPHFF8vf/vY3V/MYisW26QBD0ScCANNZoTwCCCCAQKQKEABE6szRbwQQ8LRASUmJ7Nq1S9auXSurV6+2/rVz507Zu3evrFix4jibDh06SO3ataVZs2Zy8sknS5cuXaRVq1aSlJTkaUcGjwACCCCAAAIIeEmAAMBLs81YEUAAAQQQQAABBBBAAAEEPCtAAODZqWfgCCCAAAIIIIAAAggggAACXhIgAPDSbDNWBBBAIAACJaWlsi17vyzbvF1Wbdslv+zaIwcKiyQ7v0AOHT581B0S4uIkPTlJalRLlFb16ki7RvWkU5OG0ii9psQ6+MpAALpPEx4RKNUvLGTvly9/3ijf/7ZFtufk+nxG06onSWJ8nPWMNq9bS2omJUmr+nWkUXqqNM5Ik5rVk8T8exiRj5xbUCi/7NwjSzZtky1ZObJ+9z7r7zvrwEHR/w449tKvhqRXT5L4uFjJSK4umXVrWY76N6+O1eLjIx+FESCAAAJRIEAAEAWTyBAQQACBYAsUHy6RVdt2ygdLV8niX7dKYXGxq1vqYqBbsxPkwi7tpf0J9QkDXGkGv7Iu937ctE2++mWjXNu7uyQnJhjddE9evtzyzseyKzfPqN79Q/tJr5bNjOpo4Q2798mTs762FrD6OU2n1+mZTeX+8/pJfGys0yYqrDd/7a/y4MdzHLV7VutMuWdwX0d1K6qkSht375NpS1bKN+s3yf6CwoC1r+GABirDu3aQs09ubvz8+OrImu275c73Z1jho+kVDD/TPlAeAQQQqCoBAoCqkue+CCCAQAQI6EL/wx/XyJTvV0hW/sGg9Lheaor8pWdXa2HAroCgEDtuVBeFGvxM/OIbWbtrr7RvVF8evXCA8QIuVAGA9nfqDyvk9a9/OG43ihOEi7q2l+v7nOakqt864RIA6K/5i3/dIi99+a31S3+wLw2PLunWUdTWza4AAoBgzxTtI4BAtAoQAETrzDIuBBBAwIWALqRmr14nL365SHQrcCiulvVqy52DzpITa6eH4nbcoxKBYxf+ZUXDPQD44qf1Mn7m/IAs/nXMt/+hlwxs3yooz0o4BAC6U2L8zHlWuBPqS18LuHtwX9G/eycXAYATNeoggAACIgQAPAUIIIAAAkcJ6NbfCTPnyzcbNrnaPu2EVd/Dvq1/T+nV6iRPvnftxCyQdcoW/vprsK/t8+EcAOg76ndMmyHZAdqpor9UPz5soLRtWC+QxEfaqsoAQH/1n/rDSnlr4RLXr/O4wdEdALcP6CV9W2caN0MAYExGBQQQQMASIADgQUAAAQQQOCKgh/s99MkXsq4KfhEs64QeHDiybw8Z3PFkQoAQPZv+Fv5l3QjnAGDS/MXy78XLAyZWN7WGPPv/hoi+ohKMq6oCgPyiQ/LM7AUy9+cNIQ/4fDnq3/uYAb2sV4BMLgIAEy3KIoAAAv8VIADgaUAAAQQQsAT0lPQ7p82Qrdn7q1zE6aKgyjseYR3Qhb+GPbogtHNgXrgGAPqaypipnwU0uGrTsJ48fuEA6+sAwbiqIgDIKyyyDh5cumlbMIbkuM2aSdXk4Qv6S7tG9W23QQBgm4qCCCCAwFECBAA8EAgggAACYbX4L5sOJ4sCptK+wG97s2XczHm2Fv5lrYZrAKDhhW7/D+R5Fb1bnST3Djk7aLtQQh0A6C//T34+3/qSQzheehaAvnKhn2W0cxEA2FGiDAIIIHC8AAEATwUCCCDgcQH9xJ8uBPUAtXC7OjZuIA+d319SgvQrbLiNN5T9+ceipdY74CZXuAYAbhbTFY3/zz06y1VndDHhMSrrps+mn7HTnR7/+GaJvP3NUqM+hrrwlWd0kct7dLZ1WwIAW0wUQgABBI4TIADgoUAAAQQ8LvD+klXy0lffhsX7wMdOhX4//Oozusqlp3Xy+CwFfvjRFAA4GYuKnlQnQ277Qy9pUbe2xMfFWsi6i0C3yutrKHVSkgMP/38thjIAmPfLRnnss68C9nWEYKHouQsThp8rJ6TX9HsLAgC/RBRAAAEEfAoQAPBgIIAAAh4W0EP/xk6bITtycsNWoXZKsrUoaJKRFrZ9jMSOOVk0O90BEGyfl7/61jrV3uTSV0zGDx8kzes6+wydyb18lQ1VALDvwEG5fcqnsmlfttsuh6T+/+vWUUb06ub3XgQAfokogAACCBAA8AwggAACCPxXQLcF/33ed/Le9ytcseiv9LpV/6Ku7a1PptWsnmS9N11YXCxbsnLkk2U/yZyf1ou+g+z0srsocNq+F+tFUwDwyPS58uXPG4ymseuJJ8hD558j+im6qrhCFQA4mWdfHg3TUmVAu5aiZyPUr5lyxE3/znfuzxPdZTBz1VrrPBE3V5Na6fL0xedKenL1SpshAHCjTF0EEPCyADsAvDz7jB0BBDwtoKf96y+Du3MPOHZonJEmdw/uK3qAV2XXgcIieXr2AusAstJSjR7MLpOtwWYte7e0k4VhuO4AcBIAmL5HH+gnJRQBQCD+xnUhPrp/T+mR2URiYzTaq/gqKS2Vz1evlZe+/Fb0b97JFR8ba5370f2kxgQATgCpgwACCPgRIADgEUEAAQQ8KjDlhxXyylffOR59hxMayIPnnyO6ldrOpYcNvrnwB3n3+xWOQoDb/9BLBrZvZedWlZbRnQgrt+6Uxb9ukVXbdsreA/mSdeCg6OKl/KUHD1ZPTBD95VO3iXdu2tD6TJndU8pdd9RPA9pfHcf7S1bKiq07JedggVVD+5dZt5YM6XiytWir6BduAoBMuWdw32BPU4XthyIAcPs33qJebWuXRL3UFCOn5Vt2yAMfzZb9BYVG9bSw/t2dd0ob+cuZpxIAGOtRAQEEEPAvQADg34gSCCCAQNQJ6Lbde/4zy/H3wPWQLv1kly6OTS43Xxxws2Vb7ztv7UZ557tl8uvebEcBRNk49WA4XVwP7dTGcRigIcT/vj9TVm7baZuv/C/We/Py5W+fzhVdaFV2JScmWKFJy3p15IkZX9m+l5OCNaolyuMXDpQ2DeseV31PXr7c8s7Hsis3z6jp+4f2k14tmx1Vx8mv/SY31cXuc38aGtQDALU/wQ4A9CDDsVM/sz7z6ORy+jdedq/PVv4iT8362uffmr42lF49SZrUSpM2DevJyQ3qioYNtWpUt/1KBq8AOJlV6iCAAAIiBAA8BQgggIAHBTbuybK2/5f9amxCoFt07xjUR/q2zjSpdqTs5qwc6966iK3s0u3G+oqBbgXWRaAuEEzf19ZfyWetXid6SFwgvxGv/dZT4v/QrqVc26ub6OLX5HITAOgi+r4PZ8u6XXtt3VL7OfzU9jL522W2yjstRABgJhfsAGDF1h1y1/szpeBQsVnHRCQpIV4ePr+/dG7ayLhuWQUNIO56f4bszTsoLevXtl4T0sX+SXVqSXpykt/XCfzdmADAnxD/HAEEEPAtQADAk4EAAgh4UGDGyl9kwufzHY1cFwWPXNDfeDFedjPdaP/0rK/l0xU/H3V/Xdy3blDHWux3a9ZYGqXXdLVI0C8cPPrpl/LTjt2Oxmm3kp5PMGZAb+lisFhyGgDcObCPjJs5T774ab3d7lmLuEHtW1kWwbwIAMx0gx0AOHnFo2wEPVs2s16P0LAvXC8CgHCdGfqFAALhLkAAEO4zRP8QQACBIAjogXzTl//kqOWRfXvIHzu3c1S3rNJ3G7fI07O/Fj1UTk8V13frM2pUt74eEIjr+1+3yOMz5kl2/sFANOe3Df2V/S89u8pFXTvYGoPTAEBfg6hoW7WvTupW6zEDekn1hAR58OM5fsfhpgABgJleMAMAfcVHd4n88NtWs06JWIv++8/rJ6dnNjWuG8oKBACh1OZeCCAQTQIEANE0m4wFAQQQsCFw8NAhufuDz/2+P+6rqcoWeTZuHZIiX6/7TcbPnOf4FHKnnTQJAZwEAPqpxez8AqPvubeqX0fGXTTIOuuBAMDezEbDGQD7DuTLLf/+RHY4+CSfvnbz1MXnSq0ayfbAqqgUAUAVwXNbBBCIeAECgIifQgaAAAIImAm4WRzY/Ua3WY8CV1pP9b/3P7McnT4eiF5oCHDXoD7WrobKLicBgJP+Xdenuwzv2sHVgXN278sOALtSv5cL5g4AN4tj/eVfdwCE8/Z/9XMzxqr+BKTZk0JpBBBAILACBACB9aQ1BBBAIOwFtmbtl1HvTRcNAkwvNyfxm97LtPy+AwetwwU37cs2rRrQ8voL6riLBlb66bRQBADlf8l1s9i0i0MAYFcq+AGAm/n+c4/OctUZXcwGUwWlCQCqAJ1bIoBAVAgQAETFNDIIBBBAwL5ANP4PZz1Y8O/zvpP3vl9hHyKIJYd2PFluOefMCs8DCEUA8P+6dZQRvbpZo3SzILTLRABgVyr4AcAHS1fJxLmLzDr0f6XvHtzX9hc+gvlJRl+fgCw/oGj87zFHE0YlBBBAwFCAAMAQjOIIIIBApAv8uHm73P3BTCksPmw8lHD9dXD97n1yx7QZjg7903e+Lz2tk/X1gbTqSZaJLtCXbdkuU39YaZ2VUFqqEYP9Kz25ujwxbKA0r1vLZ6VgBwD6ZYIJw88V/ZY7AYD9edOS0XAGgJsvAPhbeJfXJAAwe7YojQACCISDAAFAOMwCfUAAAQRCKODm1+Arz+gil/foHMLe+r+VLs2fm71APjb8qoGekK+/1Ot78voJQl+Xtq1fS9BfUw8dNgtMyv8Cf2zbgQgA9Bf3P3XrKEM6tZGUaomiJ7+v3rZL/vPjaqldI1lu7nfGkR0Ibubc/wz8XoIdAHalfi/nZk78vcP+5sIl8s9FS806JCLJiQny+LCB0rZhPVt1CQBsMVEIAQQQCCsBAoCwmg46gwACCARfwM3CIxwDAD3LYPR7n8qWrBwjvP5tW8ht/XtJfFzl3zp3+npBi3q1ZfxFgyQ1qdpx/XIbANRMqiYPX9Df+nyi08vJr8T62cZHLxxgsFJbawAAIABJREFULRRNrj15+XLLOx/Lrtw8k2pi99doJwtRf4too446KOzm79Bf3514+AtxfA3R6X3scPmbe14BsKNIGQQQQOB4AQIAngoEEEDAYwJuFh7hGADM+2WjPDx9rtE2fV1Ajx8+SJrXrW1r9rdm77cOGNyde8BWeX+LKTcBgO5cGN2/pwxq38p2X3wVJADIlHsG93Vl6Kaym79DAgC+AuDm2aMuAgh4W4AAwNvzz+gRQMCDAm4WHuEYALz81bfWu/oml+nXDIpLSuTBj+bINxs2mdxGRvbtIX/s3O64Om4CgFb168i4iwZZ2/7dXAQA0RsAOH0FoFp8nPztjwPklCYNbT1a7ACwxUQhBBBAIKwECADCajroDAIIIBB8gdXbd8md02ZYB92ZXhd1bS/X9znNtFrQyut77/d9OFt++G2r0T2cHGboZMF8TpsWcuegPgENAAI1B07GwysARo9ZpYXdBHH+nl8nc1vWWX9b78sPigAgcM8DLSGAAAKhEiAACJU090EAAQTCRCCa3p3Nzj8oo977VDbvyw4T3aO70bFxA/nbH/8g1ROOfmfe6Q6A+NhYeej8/tL9pMaux+tkkUgA4Jr9SANuAgB/O3HcfAbw9j/0koE2Xy8hAAjc80BLCCCAQKgECABCJc19EEAAgTAR0IPY/uffnxi9z17WddOt88EestPD5YLdr7L2m9RKl6cvPlf0s4DlL6cBQK0ayfL0xYPlhIzfP+/n5iIAiNxXAPwFAG7CBX+7C8o/cwQAbv4CqYsAAghUjQABQNW4c1cEEECgygRyCwplzNTPZN2uvcZ9qOxke5PG9J36xz/7SgoPFYseaHZaZhNH77T/snOP3DFthuiYwvGq6JvyTgOAQPmrFQFA9AYAbnb5nJ7ZVO4/r5/obhN/FwGAPyH+OQIIIBB+AgQA4Tcn9AgBBBAIqoDTA+20U4H6BVpP07/13U9k5/7fPwunJ9s3Sk+V/m1ayNknN5eG6TWPfMO+Mgw3C52gIv9f4xV5OQ0AArkDgwDAXQCg50/kHCyQjbuzZO2uPfLr3mzr/x4qLpF7h5wtbRrWrfQRc/Mrvb8dAPppzFv+/YnsyMk1fszr10yRZy4ZInVTa/itSwDgl4gCCCCAQNgJEACE3ZTQIQQQQCD4Ak5Ozi9bqN87uK/0bnWSq05+vnqtjJ85v8JP9+ln+nSxe3ab5tKlaSOpFh/v837hHgDUqJYoj1848LjFoNMAwN/n30wmhQDAfwCg87Qn74Bs3JMluttkS1aOrN+1V/YeOCiHDh/2yV3RnB9b2E0AcPfgvtK3dWaF0+30cExtUH/51x0AuhMgUJeToMDfYYRu/vYD+XcUKCPaQQABBEIlQAAQKmnugwACCISRwML1v8n9H82pcAFeWVfP7dBaRvXvaesXel/tFB8ukYc++UK0D3au2JgYyaxbS/S+/U5uLrrAKrvC/QyAQAcAFX1VwI7jsWUIACoPAJw+W3YPanRzUJ+/xbHOtZP5LXtGerZsJvcM7mvrNQA7zx4BgB0lyiCAAAKhESAACI0zd0EAAQTCSuDYLfgmndOtwROGnysnpDs7iG7ppm1y74ezpOBQscltJTkxQR4fNlDaNqx3pJ6brc5GN3dYONABgL+t3ybddLJA9NJXANyclWHnJH2nu3B8/R34mvcVW3fIXe/PNP4707aSEuLl4fP7S+emjUweqQrLEgAEhJFGEEAAgYAIEAAEhJFGEEAAgcgS0HMA9H+Uf732V0cdv/jUDvLX3t2NdwHkFRbJfR/OkuVbdhjf19cBeAcPHZK7P/jcuD2Tk86NO2qjgtNXAAgAfOM6WWD62wbuZhv94I4ny6hzzqzwSXDTtt1zOPRvbezUz6xXF5xcGvBp4NYwLdVJ9aPqOJkff7sceAXA9bTQAAIIeFSAAMCjE8+wEUAAgW82bJIHP5ojGgaYXglxcTK6f085p20L2yGAbv1/ctZ8mbV6nentrPIXdW0v1/c57bi6T89eINOX/2TUpslJ50YN2ywcDgHAjJW/yITP59vs8e/FvLQDQMfr9Ff6xhlp8tTF51qHZvq61u/eK2OmfCb7HXy9oqJPS/q6z5QfVsgrX31nNMflC2vo9tD554h+zcLJpc/5+0tWynvfrxD99yYXAYCJFmURQAAB+wIEAPatKIkAAghElYDbXwj13fxLunWUP/c4pcJD+srADhQWiS7Uv/plo6NzB3RL8mMXDpAOJzQ4bg7m/bJRHp4+16hdPWRw/PBB0rxu7SqZ03AIAJwcQtemYT15/MIBR53DYAfQ6fv0/haBZfd28guzvx0A2raTZ6usT/3btpDb+veS+LijP6enQdi4mfPki5/W26E7roxJeLU1e7/cPuVT0Vd+nF6pSdWs4E3Ho3/zdi59Neffi5eLhkymC/+y9v3NvZsdAHbG4LSMnefKadvUQwABBAIhQAAQCEXaQAABBCJUwN9p/HaGlZFcXYZ0PFnOPjlTGqbVPLLg0f/hv3HPPpm9ep3M+Wm944WA9kHfRX7kgv4+gwani5yKFmi+xrxq20659z+zpKS0VKonJkhcbKw0r1vLOpcgpVo1aVW/jsTFxoh+Qq1+zVRroZSenFThgilSAwD9Jfi5Pw2VOim+f9mu6HmJ1ABga9Z+GfXedNEFremln7Yc0K6lXHl6F6mTWsMKqDbs3id/n79Yfvhtq2lzR8qbvAZSKiJ/n/ed9Qu820v/zvuenGmNSf/O9dnXS++x/2CB9bWEr9f+Jl/8vF62ZecaBXK++kYA4HbGqI8AAgj4FiAA4MlAAAEEPCygC1E9kG/Z5u1hq+Dvs2S6AHl61tfy6YqfjcagC7ShHU+W6/p0r3AHg7b97YZNMm7GPOPt2unJ1eWJYQOtoODYK1IDALufuDt2vJEaALh5V9/oYbRZuLKdMBU1sWN/nnUWwLbs/TbvEh7FCADCYx7oBQIIRJ8AAUD0zSkjQgABBIwEyn7ddvI+stGNHBY+tVljefC8fpW+ZuDmxHP9VXv4qe2lZ4tm1i+1uslZF+jLtmyXqT+stA4Y1F9vTa/KDkoMhwDgx83b5e4PZkphse/v2Vc0Xv0Kwx2D+lhfgdAF8pasHOuX3335B+XGs07zOU+RGgCoQSB2yZg+OxWVr2wnTGX30HM3nvx8vqPzPgLVd9N2CABMxSiPAAII2BMgALDnRCkEEEAgqgUmf7tM3lj4g6OFbjBh9F19ffe/dYO6ld5GDzJ8ZtYCmbHql2B2x3bbTWulW59KrFWjus864RAA6Onwd0ybIfq5u0BclZ0PEMkBQM7BArlz2gxZu2tvIJgct6E7VsYM6CV/aNvSuA23B3Aa3zAAFQgAAoBIEwgggIAPAQIAHgsEEEAAAQnHBYIueK4+o6tcelonWzO0PSfXWqjpmQBVeekXEh44r5+cdlKTCrsRDgFAdv5BGfXep7J5X3ZAuCo7HyCSAwDFmfvzBnnis6+q9Bd0OzthKptIN5/gDMgDYrORavHxoucc6Fc/Kjt0kEMAbYJSDAEEEDhGgACARwIBBBBAwBIItwWCySF9ZVOoJ6uPnzlfDh0229YeqEdAQ4srT+8sl/XoXOnnEcMhANBdE/oZSP0cZCCutOpJ1q6Hk+pkHNdcpAcAVR2Q1U5JtmybZKS5mqpwCckqGkTLerXlzkFnyYm10/2OkwDALxEFEEAAAZ8CBAA8GAgggAACRwQ0BHjw4zmydNO2KlU5p00LGdX/TL+fFzy2k/qm/r8WLZW3vllaJa8z2A0twiEAUDv9TNuEz+cHZK71VPjHhw0UPSPg2CvSAwAdT1b+QSswWbltZ0C87Dair8E8fEF/adeovt0qlZbblZsn9304W9ZV8SsN5Tvp5FODBAABeRxoBAEEPChAAODBSWfICCCAQGUCujh9ZvYCa9uzk8Pv3OjqL+jnd2pjfXf82O+n221XP9U3+dsf5e1vllqf7QvFZX3yrW1LufWcM231O1wCgH0HDlrfid8UoNcAKnpvOxoCAH2O9Bf0uz/4PGBe/p5N/ZLE/UPPlg4nNPBX1OifV+XfePmO6hb/ge1byXW9u4t+YcLkIgAw0aIsAggg8F8BAgCeBgQQQACB4wR02Tx79Tp58ctFATskzh+z/gp4W/+ecmbLZpVun/fXjv5z7f9nK36WiXMXWSfVB/PSd/6vOqOLDD+1Q6XvLJfvQ7gEANqnQL42MbJvD/lj53bHcUdLAKAD069lTJg533p1IpgB2ckN6sr/nnuWNEqvGZTHV/9GFqz9VZ6c9XXI/sbLBqIL/x6ZTa1PcOrXJJxcBABO1KiDAAIIiBAA8BQggAACCFQocKCwSN76Zom1VVwXrcG4dAH9h3Yt5dpe3Yx/BfTXn5378+S5LxbKdxu3BGWxpu8sjxnQWzLr1vLXlaP+eTgFALoQfOfbZfLmwh9c75j4c4/OVhhy7BVNAYCOTXeW6Kf1Js1fbL0aEMhLD8H7U/eOVqCk/z7YlwZkH/64RqZ8vyLgYzm27/qaSP+2La2xNaiZ4mpoBACu+KiMAAIeFiAA8PDkM3QEEEDAroAegqa/eH7442pZtW1XQA7Za5iWKoPat5bBHVuLHiAXrEsXuBt375N/L14uC9b95npHgAYW3U9qbC1i9L3sGAcdD6cAQLuvRj/8ukWenbPQ2ubu9DqrdabcM7hv1AcAZQMs+7vQZ2vtzj2uApQ6KckypOPJ1g4K0+3wTuerfD0NNVZu3SnvL1kpi3/d6vrvpKztlGqJckqThtbfetcTT7D1ioyd8RAA2FGiDAIIIHC8AAEATwUCCCCAgJGALhS2Ze8X/R/geiCaLnz0V9CDRYesLwkce+kCoHpiguiCv3nd2tKtWWNpf0J90V8DQ31p33/bmy1Lftsqa3bslrW79kjBoWLJOnDwuMWbLvTTk5MkMT5OdDt2xxMaSKcmDa0t2ZV9nizUYwrk/cp8Zq9ZZx0EufdA/nE2et5BevUkayGnJ/6fkJ4m7RrVkzYN60nd1BpRa+PPWX9J14P11G3trr2yfvc+KTxULNkHC47bfaKBV0pSovVcndKkkZx64glSJ7WGozDJX7+c/HMNhPbkHpBV23Zagd/63XutYKio+LDkHCw4rsmyv5W42FhpXreWNM5Is/5eTm5YN6jhnpOxUQcBBBDwugABgNefAMaPAAIIRKHA/v37JSsrS5o2bSq6YOVCAAEEEEAAAQQQ4AwAngEEEEAAgSgQyMnJkaVLl8rChQtl7ty5smLFCrnsssvkkUcekerVq0fBCBkCAggggAACCCDgXoAdAO4NaQEBBBBAIMQCxcXFsmHDBpk1a5ZMnz5dlixZclwP+vbtKy+++KJkZGSEuHfcDgEEEEAAAQQQCE8BAoDwnBd6hQACCCBwjIB+cm3Lli0yZcoUmTx5svXvK7vatWsnr776qjRv3hxLBBBAAAEEEEAAAeEVAB4CBBBAAIEwFygpKbG29D/77LPy6aefGvX2o48+ku7duxvVoTACCCCAAAIIIBCtAuwAiNaZZVwIIIBAFAjs3btXxo8fL2+++aaj0UycOFGGDRvmqC6VEEAAAQQQQACBaBMgAIi2GWU8CCCAQJQIrF+/XkaNGiXfffed4xGNHTtWRo8e7bg+FRFAAAEEEEAAgWgSIACIptlkLAgggECUCOzevVvGjBkjM2bMcDWiK664Qh566CFJSkpy1Q6VEUAAAQQQQACBaBAgAIiGWWQMCCCAQBQJFBUVyWOPPSYvvfSSq1Hp4X/9+/e3goQaNWq4aovKCCCAAAIIIIBANAgQAETDLDIGBBBAIIoEli5dKldddZXs3LnTeFT66T+tqwf/paenS0xMjHEbVEAAAQQQQAABBKJVgAAgWmeWcSGAAAIRKvDKK6/I/fffb9T7lJQUefzxx+XCCy+U2NhYo7oURgABBBBAAAEEvCJAAOCVmWacCCCAQBUIFBQUyIEDB6R27dq27l5YWGgt/k1P/R8xYoTcd999kpiYaOs+FEIAAQQQQAABBLwoQADgxVlnzAgggEAQBYqLi2Xt2rXy73//W6ZPny4DBw60vTjXwEAX8m+//bZRDznt34iLwggggAACCCDgUQECAI9OPMNGAAEEAilQUlIimzdvlvfff1+mTp0q+gm/sqtLly7y8ssvS9OmTf3e0mkAcMstt8gdd9whcXFxfu9BAQQQQAABBBBAwKsCBABenXnGjQACCARAYM+ePfLZZ5/JtGnTZNGiRRW2OHHiRBk2bJitOz711FMybtw4W2XLCp199tnywgsvSK1ataz/SHchLFmyRD744ANp2LCh3HzzzRwIaCRKYQQQQAABBBCIRgECgGicVcaEAAIIBFEgNzdXFi5cKP/85z9l1qxZtu50ySWXWJ/2S05O9ltew4SRI0f6LVe+QP369eX111+XmjVryscffyyTJ0+WLVu2WEV69+4tzz//vGgZLgQQQAABBBBAwMsCBABenn3GjgACCBgK5Ofny1133SXvvvuuUc2WLVvKpEmTpHXr1n7rLV++XC6//HJHnwH01bh+IeCNN96QXr16+b03BRBAAAEEEEAAgWgWIACI5tllbAgggEAQBPTX9dGjRxu3rNv6r7jiCr/1du7caW3Znzdvnt+ydgtwRoBdKcohgAACCCCAQDQLEABE8+wyNgQQQCAIAnrA37XXXiurVq0yan3IkCGi7/frNv3KrsOHD8sTTzwhzz33nFH7lRXu1q2bvPTSS9K4ceOAtUlDCCCAAAIIIIBApAkQAETajNFfBBBAoIoFioqK5KGHHrK29Jtc+g7+m2++KZ07d/Zbbf78+XL11VdLXl6e37J2C7z22msyePBgu8UphwACCCCAAAIIRJ0AAUDUTSkDQgABBOwJ6C/tTj+bN336dLnmmmvs3UhE+vfvb30FoF+/fpKamlppPf2k4Pfff2991m/NmjW27+Gv4IgRI+S+++6TxMREf0X55wgggAACCCCAQFQKEABE5bQyKAQQQKByge3bt8tHH31k/cruZEGsJ+zfcMMNsnjx4gpv1KNHD2vRP2DAAKlbt26ln+ErLS2V3bt3yyeffCJTp061PuEX6MvkIMJA35v2EEAAAQQQQACBcBAgAAiHWaAPCCCAQAgFdKE9ZswY2bx5s7z66qvSvHlz47tX9J6+tnXRRRfJhRdeKE2aNJHY2Fhbbb/11lvWL/7BvvQMgksvvTTYt6F9BBBAAAEEEEAgLAUIAMJyWugUAgggEByBvXv3ygMPPCBTpkyxbuBmQVz2nn58fLwMHz7c+rW/ffv2ov+/6bV69WrRLfobNmwwrWqrfNluhEGDBkmdOnVs1aEQAggggAACCCAQbQIEANE2o4wHAQQQqEAgPz/fOrxPD+Iruy655BJ57LHHJDk52dgtJydH9IsAbdu2laSkJL/1tfycOXPkq6++krvuuksaNGhwpI72Tf+zd9991287dgs43Y1gt33KIYAAAggggAACkSZAABBpM0Z/EUAAAQcCvhb/2kxmZqZ1mr8u4oNxFRQUyKJFi6yF/axZs46c6q9b/vVsgPLXtGnTZOTIkQHpxvnnny/jxo2TtLS0gLRHIwgggAACCCCAQDQIEABEwywyBgQQQKASAV2Ev/DCCzJhwgSfpR588EG57rrrAmZYXFwsK1euFF3Q66sG2dnZx7Xt60T+TZs2yfXXXx+QAwD1k4P/+Mc/pGPHjgEbFw0hgAACCCCAAAKRLkAAEOkzSP8RQACBSgR0Mf7yyy/LI488UmGpc889V55++mlXv5brp/v0dYCPP/5YJk+eLPqVgMquLl26WP1q2rTpkWJFRUXWKwq6IyEQl551oMFGTExMIJqjDQQQQAABBBBAIOIFCAAifgoZAAIIIOBbQBf/esq/HvSXl5dXIZP+Wq7nAnTu3NkR5ezZs617mH66b+LEidbBgeWvmTNnypVXXumoH8dWCkSwEZCO0AgCCCCAAAIIIBAmAgQAYTIRdAMBBBAIpID+Iv/+++/LnXfeWeniv+ye+gm+W2+91dGv5U5P8Pd1AOGOHTvkxhtvlIULFx7hKPtMoe4wMLlSUlKs3Qjdu3c3qUZZBBBAAAEEEEAgagUIAKJ2ahkYAgh4VaC0tFQ++OADGTt2rK3Fvzr17t1bnn/+edHdAL4u3Z6vn/eLjY097h87PcG/ZcuW1nb/1q1bH2nz8OHD8uSTT8rrr79+1KcFdWfANddcYzylo0ePlttuu03i4uKM61IBAQQQQAABBBCINgECgGibUcaDAAKeF/jss8/k3nvv9fsefnko/bX8jTfekF69eh35j/UVAt3Wr2HCqlWrrIMEy7+zX76+/tKui23TS0/qv+KKK46qtnfvXqlRo8ZRnxbUMwVuuOEGWbx4sdEt/AUbRo1RGAEEEEAAAQQQiHABAoAIn0C6jwACCBwrMH/+fLn66qtt//pfVv+WW26RMWPGyK+//urzMD9f7+yX1dXt+ddee60VFJhcQ4YMsc4PqFmzZqXVdGfAE088Ic8995xJ81ZZ/QRhnz59jOtRAQEEEEAAAQQQiDYBAoBom1HGgwACnhfYuXOn3HzzzTJv3jwji/T0dElOTpZt27b5rOfrnf2ygk5P8Dc5gNBpsKFfArjnnnskISHByIPCCCCAAAIIIIBAtAkQAETbjDIeBBDwvICeAfDMM89Yv5gH8vL1zn759qdPn+7oPX27n+tzGmz4+uRgIF1oCwEEEEAAAQQQiBQBAoBImSn6iQACCBgILF26VK666irRRXMgrwcffFD0F3Vfl9P39M8++2zrfIFatWpV2lU3wcZrr70mgwcPDiQFbSGAAAIIIIAAAhEnQAAQcVNGhxFAAAH/Ajk5OTJq1Cj59NNP/Rc2KHHuuefK008/LWlpacfVcvqevq8DCCvqktNgQw8afOihh446WNBg2BRFAAEEEEAAAQSiQoAAICqmkUEggAACRwuUlJRYv6o/+uijAaXx986+0/f07X6uz2mw4e/1hYAi0RgCCCCAAAIIIBCmAgQAYToxdAsBBBAwFdAt8rt375ZPPvlEpk6dan3CLxjXHXfcIbfeeqvExMQc17zT9/S7desmL730kjRu3Nhvl1955RW5//77/ZY7toB+beDSSy81rkcFBBBAAAEEEEAgWgQIAKJlJhkHAgh4WiA3N1fuu+8+eeedd4Lu0Lt3b3n++edFdwMce4XiPf3Vq1fLiBEjZMOGDUZjHT58uDz22GOirxxwIYAAAggggAACXhQgAPDirDNmBBCISIGyX/gXLlwoy5cvF10Il109evSQvLw8a9t/sC69x7Bhw2TQoEFSp06dCm/j9D19XdRriJGYmFjpEPLz8+Wuu+6Sd99912ioGlj84x//kI4dOxrVozACCCCAAAIIIBAtAgQA0TKTjAMBBKJaYPPmzTJ+/Hh57733fI6zb9++ogfd3XzzzVYQEKirTZs2ctFFF8mQIUOkSZMmEhsb67dpp+/pt2vXTl599VVp3ry533tMnjxZ9NwA08vuJwdN26U8AggggAACCCAQCQIEAJEwS/QRAQQ8K6C/+utJ/vrOu35mr6JLA4C//e1vcs8998gXX3wREC/9dN6AAQMkPj7euL1gv6e/fv16ufbaa2XVqlVGfavsKwZGDVH4KIGSg9lSuOVHKdr5kxTn7ZKSA/uktKRYSosLj5OKia8mMbHxElujlsSn1JPE+idLtcanSGz1dFQRQAABBBBAIMgCBABBBqZ5BBBAwI3AN998Y/2qX9niX9vXX/8ffPBBeeutt0R/5Q7EZfdkfl/3+vnnn6339NeuXWvUlUsuucR6Tz85ObnSekVFRdZn/SZNmmTUvr7/r7sHunfvblSPwscLFGdvkfyfZ0vhthVSUpArIqUumGIkNilVqjXqIDXaDpK41OPPl3DROFWDIHA4f5/kfv8vSWzQVpJb9QvCHWgSAQQQQCAYAgQAwVClTQQQQMCBgG6d/+mnn6Rz587We/B79uyR2267TWbOnOm3tbLv3K9Zs0auuuoq0dP43V6VHfbnr22n7+lnZmZai/q2bdv6u4VMnz5drrnmGr/lji3gJtgwvlkUVijculzylr0vxfu3iZS6WfRXgBMTIwl1mktq54slofZJUSgY2UPShX/e0inWjg/d5ZHS6UIrtOFCAAEEEIgMAQKAyJgneokAAlEqUFBQIIsWLbIOtJs1a5a0atVKXn75ZWnatKm18L/yyittjfyWW24R/TzfgQMHrHfj9VOAgbi0X3369HHU1LRp02TkyJHGdXUnw3XXXee33o4dO+TGG28UPRTR5HITbJjcJ9rKFmdtlpxv3xT9v+5+7bcno68JJJ3YXVJPvVT0tQGuqhU4duFf1hsCgKqdF+6OAAIImAoQAJiKUR4BBBBwKVBcXCwrV64UXSBPmTJFsrOzj2px4sSJcsEFF8gTTzwhzz33nK27jR079siheG+//bbo/1/+0lP7NWwwPSBQF+J6rkBCQoKtfpQvtGnTJrn++utlyZIlRnXtvqd/+PBhefLJJ+Wpp54yal8Luwk2jG8W6RVKS+XAmplyYNUnPt/pD/bwEjKaStqZ10lcar1g34r2fQhYC/8fp/7+i//hQ8eVIADgsUEAAQQiS4AAILLmi94igECECpSUlIgeXKe/zE+dOtX69xVd+h68LuD1F/3Zs2fbGnH5AKDs/fvdu3fL8OHDrU/3NWrUSG699VbjAwK7dOlyZEeCrY6UK+T0PX39XN+bb75pvQrh75o/f75cffXVIQ02/PUpmv65bvHO/X6yHNywQKS0pMqGpov/9DOvl/iMJlXWB6/d2N/Cv8yDAMBrTwbjRQCBSBcgAIj0GaT/CCAQ1gL6K7X+0q8LWru/hLds2dIKAJ555hnbp9zrrgFd6Oulv/T/8ssv1usESUlJ1n+mXxPQk/mdHBCoXwMYPHiwI2eT1xjK30DDDw0sYmJiKr3vvn375KZweF/vAAAgAElEQVSbbjIONs455xzrs4oNGzZ0NC5PVCotlZxv35CCjYtCsuXfn2l8zQaSftatElejtr+i/HMXAiUHcyR32TQp3PS9z1/8j22aAMAFNlURQACBKhAgAKgCdG6JAALeEXC68O7atavoL/l2t+yXDwAq0l26dKmjAwLLDhgsCxNMZi/Y7+mb+DZu3FguvfRSGTp0qDRv3lxiY2NNhuKtsmG2+C/DT6zXWtL73MyZAEF4GvWTjbk/vCMFv31na+Ff1gUCgCBMBk0igAACQRQgAAgiLk0jgAACKrB8+XK5/PLLA3Iyf5loenq6tUW+U6dOop+2O/3000VDg8qu/fv3OzogUHck/H/2zgNKqmJr23tygEnAkCTnLEgWhigXBBFBwSvKNWAgiEoURUExkEURARUVxGvAAEoQLjknyUnJApKGNDNMHma+tUubb5jp7nOqzunu0z1v/Yvl+m5X2PVUdf9Tb+3amyPzV69eXXpBVd/p85y++OILiouL0xzTmbDBnGzPIOrUqUOBgYGa/aECUdrJLZS4Y57UQdAt3Pz8qXCd+6hQna5uGa4gDZJ17TRdWzOVstNvSE0bAoAULlQGARAAAY8TgADg8SWAASAAAr5OgG/xX3nlFRHwz2jhAy33xYfa8PBw6e7sBQjU0wkH2uPbc5Wi+k7fltkgICBASthg8aBDhw7EsRSaNWt26xmEiu0FsU3W9b/o2tr3KTv19uCUVmHhHxpF0a0GIkWgyQsCAcBkoOgOBEAABCxKAAKARRcGZoEACPgWga+//vpWlH7VmfHB9pNPPqG2bdtqvo13NIYtQODRo0elzGDBYdy4ccLbQLaovtNv3LgxzZw5k9h1X6uwsLFo0SJ65JFHqH379hQVFaXVBJ/bI8Cu/1s/o7RT2yzNJ6TsXSIoIGnEiLD0JCxmHAQAiy0IzAEBEAABFxGAAOAisOgWBEAABHITUD145+7j6aefptGjR1NwcLAy3JSUFOFBwGnwZApH5p83bx7Vq1dPppmoK/NOP2/negMQcpYFDhioFTRQ2vgC1iDj4mG6vnEW5WSkGJq5X2AIhdxRn8Iq3U2BRcqTf3Ah3giUlXCO0s7spLSTm+lm8lXl4IL+weEUFTeQgotXM2QnGv8/AQgA2A0gAAIgUDAIQAAoGOuMWYIACHiYgGpKvNxmcxT/bt26GZ4JZyUYOHCgdD+cQeC5556ze8hOTk6mkJAQh2/sVQMQmiF6SE+0ADdI2DhLHNCVi58fhZZtSBGNHiX/ECfeIjk5lHJkNd3Yv5ByMtOUhuNxolr2U2qLRvkJQADArgABEACBgkEAAkDBWGfMEgRAQAcBTp937NgxEbSP/506dUqk1Dt//jyVL1+eihQpIoLu8btyDigXFBSko9f/r7JkyRLq27evVJvclX/55Rdq0qSJcntbw9OnT1O/fv10pyW0tWvRogVNnz79ttR5fLv/22+/0TvvvEMjR44UbOwV1QCEtWvXFs8eOGo/imsJZF0/S9fWvE/ZaQlqA/n5U6Fa91Lhut10u+ann9tHiVvnUHZ6kvSYnA4wpt1QCigcK902d4Oc7CzKjD9G6Wd3U+blE3Qz+QrlZKXlD4DIHiZBYeTnH0gBEcUpMLoMhZSqQ8ElalgmK8HNpIuUfOhXSj9/kLLTEolyson8/Mk/pBAFFatC4TU6UHCxKnbXBwKAoW2ExiAAAiDgNQQgAHjNUsFQEAABswnw4TU+Pp44Vz0frjlYnd5iSynHgebuuOMOXc3Onj1L/fv3px07duiqn7eSWQKAEW+EYcOG0YABAygsLIx4Phypn9/fc6BDrdt6lQCEzHnKlCnUunVrJWZopJ9Ayu8rKGnPD38fGqWLH4VWbEZRTZ/Uffi3DaGcccDPnyLu6kXh1dpLW8sNMi4doeSDi8XhP+dmplIfopGfPwVGlaLw6vdQaIVmQiBQKXxwv7H3J91N/QKCKLLpExRavol4XpG050dKPbKKWNBwXPwooFARCq/ahlKObyQWDFxZgmKrUJF7XnblEOgbBEAABEBAkgAEAElgqA4CIOD9BPgd/LJly+ibb76ROvTbmzlH5R88eLBI86cVlZ9T4k2YMIGmTZumBNEsAYAHZ9Hj8ccfV7LDUSOOEzBnzhyRntBe0RsHgZl2795d/LvrrruQus/UVXLcGd/+Z1w4qDRaQEQJKtJ+GPmHRcu3z8mh65tmUfqZXZpt+dAbGFWagkvUpJByjSgoppy04JB55SQl7viKsq6dUY5B4MhQzlBQqE4XCq/SRtouZQGgXGNK/O2/lHp8g27xJjCyNOVkZ9LNG/GazI1UgABghB7aggAIgIBrCEAAcA1X9AoCBZJAVlaWuFFnN/pDhw4Rvwvfv38/paamUoUKFUQ090qVKolAcqVLlyZ/f3+3ckpKSiKOxv/pp5+K22szC6ede/PNN8X8nBXVlHjc59y5c6ljx46mmH3hwgVxk79582ZT+rN1wh4OHGTQXqBCZwEIkbrP1GWQ7owPgtdWTxHu79KFb+LrPyTcy1VL+tk9lLBlNuVkpefqwk+4rnMQwZDSdUVsASWB4Z8e+WY86beviT0OnN+Sq87C1s6PgkvWoKhmfck/TH82ClUBgLJvUuKOefq9GPz8qXDtLpT653Z4ABhdarQHARAAAS8kAAHACxcNJoOAlQhcvnyZNm7cSKtWraIVK1bQ9ev6cofzm+6HHnqIevXqpduFXnXeLExwirjJkyfT8ePHVbvRbMe31ePHj3caKf/ixYs0aNAgWr9+vWZ/eSuwwMBB+Mwo7I3ArvXvvfeeGd3d6oNFHo7cz7ES7JW8AQjj4uKQus/UFVDrjN/iJ2z+VCkgHx9y+S1+YGQptcGJKDsjma6vfk/8N6h4NQotcxcFFa/6d/YAE0p2aoLwMsiM5+9/jgk9anfBMQqiWjxHQUUralcmEm/3ZZ8AFL6zB6X8sVJKuAkoXIyi7n6WErZ8BgFA18qgEgiAAAj4FgEIAL61npgNCLiFAAfG45tjfv/Nh34jhW9+n3jiCfE2vmjRoka6stv20qVLIn89u/u7o7AI8MEHH1DVqlXtDsdxB95//33xFEC28OH/tddekw4+6Ggc1cj8Wna/+OKLNHz4cLuu+xyAkD0E2rRpQ126dBEBBZG6T4uo6z9P+X05Je3+UelwLNy824+Qdnl3/az+HoG9Gji7QebVU+4a8tY4MiKAigDA3hFyooYfFap9L4VXbUtXV02GAOD2HYEBQQAEQMDzBCAAeH4NYAEIeA0Bvr3+9ttvRT54s13o2SOAD4adO3c27WkAvznng+j27dvdypjnMGnSJIeChurB++6776YZM2ZQyZIlTZmPM5d8IwOw+MEpC2vVqmWkG7R1I4HEbXMp9cRGpRHDq7WjiIaPKLV1dSN+UnB93YeUcekPVw/lsH/2jIhpN0Tz+YKsAKAyIY5RENP2JZGiEQKACkG0AQEQAAHvJwABwPvXEDMAAZcTuHLlioj0zoc6vS7+qkbx7TH/0wqop9X/77//TkOGDJFOdafVr97PR48eLdz1AwIC8jVJSEgQgQOXLl2qtztRj70lOIaBGakAbQOvXbtWRO/nKP5mFmY/dOhQu/M3cxz0ZQ6B6xtmiDR40sVgJH7p8SQb8Jv/lKNrlTwbJIdyUt2PwirdLSL2OyvuEADCqrSmyMaPUXbqdQgA5i0wegIBEAABryIAAcCrlgvGgoB7Cbjr7XzeWT322GPC1Z2jwauUo0ePChFh1y7tqOJ5+69bty5FRkbSwYMHDYkdWm/hWUwZM2aM9PTMjAPAg3NgxFGjRtH8+fOlbXHUgOM6sOdF2bJlTesTHbmWwNWVE0Q6PNlyWyo62cYurp9x8TBd3ziLcjJSXDySdvd+QaEU1fxpCrnDfmwM7sHVAoB/cDhFxQ2k4OLVIABoLxlqgAAIgIDPEoAA4LNLi4mBgDECfNPPAe04rZsnSs+ePemNN96QjgvAbu1jx46Vsrt+/frE+e3Zxd7meZCdnS0yGHDgQNU4B//5z3+ELaGhofkQcpYEvnk/ceKEFN777rtPBO5jkcKswk8kOCOA0Wcdbdu2peeff56aN29u2jMOs+aIfhwTyLmZQddWTqTMq39KY+JDZXSbl3QHupMeQLVBTg5dWzeNMs4fkO/Bz4+CilaiQjX+RcGlapNfYIjIGsACSerxjZT+15482Qr0DRFcqg7FtH7BYawEVwsAnEUhqmU/YSw8APStGWqBAAiAgC8SgADgi6uKOYGAQQKcxo9v4Nk93JOFgwOyK73e5wAcYI+jzPMhVG/hiPzsLcDu9fYKu8a//fbbUoKCrZ8SJUqIZxPNmjXL17Xq+3vuk0WZBg0a6J2iZj3mtmDBAhoxYoTSUwA++LOAwAf/wMBAzfFQwVoEjBwG+S15TNvBFBhTzlKTSv9r799pBTPTpOzirAMczyC0QlOH7bKunREZBW4mXZLs+/9v4O01NEMACIwsSYXqdqOQMvXJzy+AMq+dptSjayjj0hGKaNBL/O8QAKSWDZVBAARAwOcIQADwuSXFhEDAGIF9+/bRyJEjldznjY1sv7Wzt/R5W5w/f14c/jdt2qTLFH5qwDf0WgJDfHy8cGlftmyZrn5zV+Jbfp5DcHBwvrb8np/fyssW9ozg+AJmRs/n5x4c5+Hdd9/VJQLw8wz2RuD5VatWDTf+sotoofq+KAAk7viKUo+tk6LMN/38Pj60Qn7BLm9Hqs8LCtXqRIXvfNCuXUYFgODi1Sm69SDhsaBSsq6dpmtrplJ2ulw8EE5FWKjWvSpDog0IgAAIgIAHCEAA8AB0DAkCViVg5O28K+bEHgB88NabHlDmQC17k75161Zx6OZMCDKFI+LPnj2bqlevnq/Z8ePH6dlnnxXxBmRKu3btaPr06VSkSBGZZpp12RPgwIEDNHXqVLsBCvnQ36FDB+rWrRs1bdqUIiIiNPtEBesT8DUBQHU+wSVrUUybl3SnM+TUgmlndkotsLOUiUYEAE43yJ4YARElpOzJXRkCgDI6NAQBEAABryIAAcCrlgvGgoDrCBi55TbbKn6T/+qrr1LLli113ywnJiaK2/TFixfrModjDIwbN86h63/eTjIyMoS3AB/mZYujwH2qffJzhS+++ILi4uJkTdFdn3lyfAJ+qsAeEuXLl6eoqCjd66F7IFT0OAHVAzMbbsUnAJzy7/r6jygnM1U/W4VsBqnHNxBnGeD4AHqLf1gUxbQbSpwaMG9RFwD8qFDte6lwve56zbBbDwKAIXxoDAIgAAJeQwACgNcsFQwFAdcR4IMoH4ZnzpzpukF09MwHW35L3q9fP023/Lzd8dOFPn366L6h56B/nKZOy42eo+Rv3ryZvvrqK+VggJ07dxa36nyAzluWLFlCffv21UHn9ipIsyeNDA0cEcjJoasrx1PmZbmAlNydX1AYRbfiyPL5PVw8BTzlyCpK2jWfKCdbtwkqwQxVDsx+AcEU2fwp4oB8ZgkAZq2Bynx4DngCoHuboSIIgAAIWIIABABLLAOMAAHPEjAjFzwHgmOXfc5Rz67ifLDmSPqXLl0S7uTz5s2jw4cPO5wou5ZzELo6depoHsrtdcLB/wYOHKgbJI/l6P19ZmamiIHwzTffiHf/nBFBtdx1113Uo0cPeuihh+ymNeTI+/3796cdO3ZIDcEZC2bMmEElS5aUaofKIGCPgC+lAUza+Q2lHFlt0YX2o4gGD1J4jY6mCQCB0XdQTPvhxAEMjRQIAEbooS0IgAAIeA8BCADes1awFARcQiAhIUGkwFu0aJFS/3rd9dmVfNasWeLQypH1baVMmTIi6OD9999vN1CeXqM4Nd7EiRP1Vhfv+TnTQVBQkGjDYsWRI0do4cKF9MMPPxhKicdz6t27N3Xt2pUqV67s1G3+5s2bNGHCBJo2bZpu220V586dSx075j9ISHeEBgWeQMLm2ZT25zZ5Dgqu8/KDyLVI2PI5pZ3aItfIjbXDq7UTmQbyFtUnACFlGlB03ADDM4AAYBghOgABEAABryAAAcArlglGgoDrCPANN0fOz30o1ztap06dxNOBUqXyv2e11wdHmp8/f76Iis/j9erVSwT5K1u2rN4h7dZLS0sTfXIUe72FI9hPmTKF+K37L7/8Ig79zjwUtPplr4fu3buLf3zrL5MOb8OGDfTkk09Kr4GzDANa9uJzEMhN4MbeHyn5kHyWC+7DWWR7GcqpJzZS8v5FFFikPIVVbkkclM/PXz6t5LVVk0TaO6uW0ArNKar5U6YJAGbxhwBg1R0Du0AABEDAXAIQAMzlid5AwKsIqOai50nyIfeDDz4gjnIvU2zp5vhmnIPY+fv7yzQ3TQDgA3tsbCxx5gPVwjEL+OnCww8/LJ4+aKUTdDQOZxYYNGgQrV+/XsoUXgP2qihXzlo52KUmgcqWIKAS0M5muFk30Hlv7vnwHxhTlkLLNabQSnfrdnFXfc7groVwxEvJA8BEDwwIAO7aARgHBEAABDxLAAKAZ/ljdBDwKIE//vhD5HGXPQTzwZfT0LEHgBWKigeAEbtZuHjkkUeoffv2dgP7yfbN6ffef/998RRAtnz00Uf04IP284rL9oX6BZeAUuT8f3Bx6rki7YeRf1i0MsCbyVfo2urJdPPGZft9+PlRQHgRCi5Rg0IrtaDgYlUcpuuzugAgUgHe83K+eaoIAH4BQRTZ9AkKLd9Emb2tIQQAwwjRAQiAAAh4BQEIAF6xTDASBFxDQDZwns0KZ1HtXWOp817dIQDUrFlTvOvv0qWLePKglT3AZrEtECIHFWzUqBEVL17c7mR2794tgiiyN4BMYe8Dfoah6n0gMxbq+i6B7LREYtf5rMQL0pP0CwyhqOZPU0iZ+tJtbQ1Sj60nDt6nN6UejxlUtCKFVY4THgLk53drbKvHADBXAHCcVUB2MSAAyBJDfRAAARDwTgIQALxz3WA1CBgmYCT4nKO89oaNMtCBbBBAPUPJBPPLe+Dfu3cvcYo/TiHIkf7btWsnvCaKFClid2gOxjh48GCRMUGmcBBG9gLgJxUoIGCEgJGDM6e1i2rZT2n4nKx0urZqMmVePSXdPqhYJSpyz8jbBIDEbXOJ4wlYtZgpAPiHFKaYtoMpMMb4MyAIAFbdMbALBEAABMwlAAHAXJ7oDQS8hgAH4XvllVfo+++/l7b5u+++o9atW0u3c2UDDi74wgsvGB5CNpgfu+9zmsCdO3fSypUriQP6HT9+PJ8debMO2DP0448/pjFjxmjOgW3s2bOncP3ntIkyAQc1O0eFAksg9cRmStoxT/ctfG5QfsHhFN2yHwWXqCnNL/nAIrpxYDFRTrZ0W3sB8FJ+X05Ju38kohzd/fmz/W1eEl4FnioqTwAgAHhqtTAuCIAACHgvAQgA3rt2sBwEDBG4du0aDRgwgNasWSPdD0fN56B3Vir79u2jPn36SLvQ8xw4pgG/6+f2zZo10+VOzxkDFixYIG757R3487LRk7Lv0KFDIibDiRMn8qHNHXCQbQwNDbUSftjiAwSy02/8/Qwg4ZzSbAIjS1J0q0EUEGH/mYu9TtNObaXEHV8RewHIFr+gMIpuNZCCi1e/rWn6uX2UsPlTyslM090lBxyMaNRbPCnwVPG0AHDzRjxdWz2FOB6DTCl8Zw8qVOtemSaoCwIgAAIg4EECEAA8CB9Dg4AnCfCh9dlnn6WDBw9Km2FFAeDq1asineHq1aul5lOsWDH68MMPqW3btrrbZWRk0NixY2n27Nm62uiN1m8vK4PZAQd1GYxKBZbAjX0LKPngr1K357lh+YdGUWTjR4kj3TstOTmUcmQ13di/UOqgnrtPvq2PaT+M/AKCbxsqO/U6XV01mW4mycXT4LSDMW1echhc0NWbwtMCgCq3wnXvp0J1uroaD/oHARAAARAwiQAEAJNAohsQ8DYCviYAcEyDKVOmEMcCkC29evWid955hyIiInQ1lQ3YN2TIEBo6dCgFBARo9v/111/Tp59+qhRwULNzVAABDQKa0fj1EPTzo8DI0hRWqYUQAgIKFxOtOMBf1rUzlH5mF6Wd3kE3k68qCw3E6e/qP0ThNTrYtShh4yxKO7NTj7W36nBgwcjGj1FohWaa7dhj4fq6Dykj/gixJ4If/7/gMAoILyraBkSVIv+QCOIo/cGxVckvMJj8QyOdZkrwVgEgtEJzimr+lCYzVAABEAABELAGAQgA1lgHWAECbidgRADgt+rdunVzu81aA27fvl0cnDm+gWyZPHkyPfroo5rR/ePj42n48OG0bNkyXUNUrVpVeApUr367m7KjxllZWeTv7y/+oYCAJwgkH1xKN/b/rPQm3132BkaVppj2w4nfwNsr6Wf3UMKW2dJPC/yDC1FEw0cotEJTh1O5mXKVEjZ9TJmX8z/V0Zp/cKk6FNP6BbteBt4qAIighu1HeMxzQos5PgcBEAABELidAAQA7AgQKKAETp48SRyYjt/Oy5ZXX33VlIB7suNq1U9KSqJRo0YRBwSULfzGfvz48dSjRw+Hh+8///yTOAOCTKT+0aNHC856bv9lbUZ9EHAFgVu325f+cEX3xvvk2/8GvSi8enuHfeXczPg7s8CVk/Lj+flRUNFKIh4ApzZkUYC9FzLjj1Hq8Y2U/tceaWGBjdAKlOhpAUAwWzmRMq/+KcfMz5/Cq7alwnd2F88xOIYEx2FI/2svhVW8m8KqtJLrD7VBAARAAARcSgACgEvxonMQsC4BI0EAOQI9557nQ7M7S3Z2NvEhn//LJSwsLF8wPL6Z51gAKl4A3Gf37t3piSeeIH63HxQURHwjz2n8fvzxR+GazxH/9ZZOnTrRpEmTKDY2Vm8T1AMBSxDgg/P19R9RdlqCJezJbURwiRoU3XpQvrf/eQ1NO/0bJW6bo3RYN3/SfhRetY0INOioeFoAYLs4CGTGpSOmTR/xAUxDiY5AAARAwDQCEABMQ4mOQMC7CBhJA1i7dm365JNPTMs9n5ycTD/88ANduXKF9u/fT6mpqQJmZmamCFLo6ND90UcfiVR4uYsRLwAzV5AFhA8++ID4CQAKCHgjASMR+l01Xw4yyJH/daXry8mhhG1fUNrJreqxBkyaSGB0WYppN8ThkwUexgoCQNLOb0RwRrMK4gOYRRL9gAAIgIB5BCAAmMcSPYGAVxHgoHkTJkygadOmKdn92WefUZcuXZTa5m2kKkaMGDGCOMBe3sLp9Njt/ujRo6bYJ9sJH/75OUG9evVkm6I+CFiKQPKBRXTjwGJLxAOQCdJng8hBDa+vfZ+yEi94jCsH/4tu2Z/4rbyzYgUBIPX4Bkr67Wvx5MGMElyyNsW0fcmMrtAHCIAACICASQQgAJgEEt2AgDcS+PLLL4kP0SqF89Xz+/bg4NtTcKn0lZaWJvpie2SKIwEgJyeHFixYIOam+hRAxo7cdTt37ixSBJYpU0a1C7QDAUsRYBGAAwOadShUmRwf/jk4H2cWkC38dv/6xpmUnZYo29RwfRnRwgoCwM0b8XRt9RRi4cSMElSsEhW5ZyQCBJoBE32AAAiAgEkEIACYBBLdgIA3EjASNV82ur0zPmYLADwWv92fNWsWvf32225ZmujoaBo8eDD16dOHwsPD3TImBgEBdxFIObqGbuz9iXIy09w15K1xRGR+Ts9XrpHy2BkXD1PCls+Jc927q/gFhf6dVrC844wCuW2xggDA9rAHQMrRtaY8mwiIKEFF2g9zmv7QXeuBcUAABEAABP4mAAEAOwEECjCBCxcu0IABA2jz5s1KFN577z2Rds9ocYUAwDZlZGSIwH1Tp051mScAB0K87777aOjQoVS2bFmjKNAeBCxLIOvaGUrYNof4v0Q5brDTj4KKlKeou5+hgIjihscT9m/+xC3PAQIKFaXI5n0pOFZ/DBCrCABmPpvwD4uimHZDKTCylOH1QwcgAAIgAALmEIAAYA5H9AICXkmAg+zxDfnHH3+sZH+rVq3oww8/pBIlSii1tzVSzUhgLwhgXkM4Y8CSJUtE+j6O5m9W4YN/r1696Mknn6QqVaqQn5+fWV2jHxCwLoGcHEo9vl4ErLuZfNVlQgAH+ytUpwuFV2ljqvs4P2NI3r+IUo6sckl2AD//QAop31ikKfQPkcuSYhUBgDefeDax6WPDHhP+weEU3eYlfUEbrbvrYRkIgAAI+BQBCAA+tZyYDAjIE+DDcd++feUb/tPCjGCAx44do2eeeYYOHz4sZcd3331HrVu31tXmzJkzIiXf/PnzddV3VKlmzZrCzf/++++nYsWKGeoLjUHAmwlkXj5OyYeXU+alPyg7I8X4VPz8KSimHIVVbU2hFZoRH6ZdVbJTEyj59+WUdmobZaclGRYy/EMiKOSOelSo7v0UEF5EyWwrCQA8gZspVylx25eUcfEQUY6ax4dfQBBFNn2CQss3UWKCRiAAAiAAAuYTgABgPlP0CAJeReD06dPUr18/2rVrl5LdHTt2pClTphg6DKuIEJUqVaLZs2dTrVq1dNvN3gBbtmwRsQFWrFihux1H9eeMB//6179E6kN/f3/dbVERBAoCAX5bn352D2VcOUE3E86LIHI5OTcpJzM1/+HRz4/8gsLEAZ9d+/nQH1KmgYiS78pDv6N1YFvTz/xGGZeO0s2ki0IQyLmZQTk3M/M14aB+bKN/aAQFRt1BwSVqUEiZ+j79xp35pJ7YRBkXDtLNpHjKyUrLx4aZCDaBwRRQOJYCokpTcLHKgo9/WHRB+ApgjiAAAiDgNQQgAHjNUsFQEHANAaPpANmqyZMn06OPPqrkBp+UlESjRo2Svplv164dTZ8+nYoUkb9t4ywB8fHxIvbB1q1b6cSJE+IfZwyoXbs2xcbG0p133in+8Y0/B/iDi79r9h96BQEQAAEQAAEQAAEQcB8BCADuY42RQMCyBDZs2CDesqumzOOUd/wUgA/MMoUP4j/++CM9//zzMs1E3RdeeEPvLagAACAASURBVIFefvllCggIkG6LBiAAAiAAAiAAAiAAAiBQEAlAACiIq445g0AeAqq38Lm7ueeee2j8+PHEYoCewu74CxcupFdffZWuX5dLzcUB+L744guKi4vTMxTqgAAIgAAIgAAIgAAIgAAIIA0g9gAIgICNwLJly8RNvKoXAPfTpk0beu2116hOnTpOwRoNyNe5c2eR2i8qKgoLCAIgAAIgAAIgAAIgAAIgoJMAPAB0gkI1EPB1AgkJCTRs2DBatGiRoana0uM99thjVLVqVQoKCiJ29edb/r1799JPP/1ES5cuNSQ06En/Z2gSaAwCIAACIAACIAACIAACPkgAAoAPLiqmBAKqBNauXUtPP/20ocO56th623Xt2lUEHcTtv15iqAcCIAACIAACIAACIAACfxOAAICdAAIgcItARkYGjRs3jmbOnGlJKhxfYMaMGdSkCXJKW3KBYBQIgAAIgAAIgAAIgIClCUAAsPTywDgQcD8Bfp8/cOBA2r59u/sHdzIiPy2YOHEide/eHSn5LLUyMAYEQAAEQAAEQAAEQMBbCEAA8JaVgp0g4EYCW7ZsoUGDBtHZs2fdOKrzoTi4YL9+/SgwMNAyNsEQEAABEAABEAABEAABEPAmAhAAvGm1YCsIuIkAB+1bsGABjRgxwuPxAPjmf/DgwfTMM89QcHCwmwhgGBAAARAAARAAARAAARDwPQIQAHxvTTEjEDCFQFZWFs2fP59Gjx7tMRGA3/yPGTOGunTpQv7+/qbMC52AAAiAAAiAAAiAAAiAQEElAAGgoK485g0COghkZ2fTwoUL6dVXXxVp/NxZevXqRcOHD6eyZcu6c1iMBQIgAAIgAAIgAAIgAAI+SwACgM8uLSYGAuYQ4OcA+/bto9dff90tgQGbNWtGQ4YMoZYtW+LW35wlRC8gAAIgAAIgAAIgAAIgIAhAAMBGAAEQ0EWAPQCmT59Oc+bMccmTgM6dO9Ozzz5LjRo1QqA/XSuCSiAAAiAAAiAAAiAAAiAgRwACgBwv1AaBAk2AvQEOHTokhAAOEmi03HXXXSKtH7/xL1WqFNL7KQLlpxqXLl0Sa3P48GHav38/Xb16lU6cOJEvkwPHVahUqRIVKVKE6tatSzVr1qRatWpR8eLF4XGhyB/N9BHguCK8Jzds2EA7duygCxcu0IEDB24TFKOjo6l27doUFBREFSpUIN6vpUuXFv/Kly9PMTExFBoaqm9A1AIBEAABEAABEMhHAAIANgUIgIA0AT5wHjlyhL755htasmSJ7nSBHNE/Li6O2rZtS+3atRN/1CO4nzR+0YAPU0ePHqVffvlF/Dt+/LhaR/+0qly5Mt1///3UrVs3qlatGtbFEE3XN7aJcZs2baL//Oc/0odi3i/scXPw4EHdxvLB/JNPPiHeKzKFfy82btxI7733Hm3dulWmab663333HbVu3ZquXbtGAwYMoDVr1kj1x9+VJk2aSLVBZesQOHPmjBCfH3/8cYqKirKOYbAEBEAABLyIAAQAL1osmAoCViTAB9E///yT9u7dS/zHGd9A83OBwMBAqlOnjrixq1Gjhrh15lt+/t9R1AlkZGTQ//73P5o9e7bhw5QjK1igef7556l58+YQAtSXyiUt+eB/7Ngx+vDDD0WWDj78jx071rICQEpKCn3wwQfin9HCvyG879ljBQKAUZre1f6vv/6izz77jL788ktq3LgxzZgxQ/z/LSggAAIgAALyBCAAyDNDCxAAARBwOwE++PFt79tvv0179uxxy/iciWHkyJHCUwPFswTyHvxt1lhZAGBxcNasWWLPmlHuvvtucfArWbIkBAAzgHpBH7kP/jdu3BAWs0AJAcALFg8mggAIWJYABADLLg0MAwEQAIG/CfAfvnzjyzdgtj+C3cWG3b7HjRsnbt38/PzcNSzG+YeA7eD/0Ucf0eLFi/Otv5UFgGXLlglPErP27KOPPirEhLCwMAgAPv4N4YP/F198QV999VW+FLQQAHx88TE9EAABlxOAAOByxBgABEAABNQJcHC/t956i77//nv1Tgy25EBsEydOFDdvEAEMwtTZXOvgb+vGqgIAu/6/8sorxG/2zSrDhg2joUOHij2IJwBmUbVWP84O/jZLIQBYa81gDQiAgPcRgADgfWsGi0EABAoIgfj4eBo+fDjxTaqnC4sA7IXAcQFQXEeAD/6nT5+mqVOn2r3xzzuyVQUAzkjx9NNPi6j/ZpVp06YRP0vhAgHALKrW6OfixYv0+eef09y5c/Pd+Oe1EAKANdYMVoAACHgvAQgA3rt2sBwEQMCHCVjp8G/DzGkbOZhb1apVfZi856Z27tw54Wlhz9XfkVVWFQB+/vlneu6550yFuXDhQmrWrBkEAFOperYzDhg7c+ZMXQd/m6UQADy7ZhgdBEDA+wlAAPD+NcQMQAAEfIwAB0/j2/YJEyZYbmZPPPEEjR49msLDwy1nm7cb9OOPP9LAgQOlpmFVAYBT/rGYYVapWbMmffrpp1SlShUIAGZBtUA/27dvF+lHZQoEABlaqAsCIAAC+QlAAMCuAAEQAAGLETA7eJqZ0ytcuDBNnjyZHnjgATO7RV9E5CsCQFpamhCJOGWbTOG9NWTIEHrkkUcoOjpavPXPzs6mpKQk4pgCnPYtNDQUAoAMVIvXhQBg8QWCeSAAAj5JAAKATy4rJgUCIOCtBDjoHx+CVq5cadkptGjRgqZPn06lSpWyrI3eaJg7BQBX8uGo/xwAUDZwJccMYOEgODjYleahbwsRgABgocWAKSAAAgWGAASAArPUmCgIgIDVCXAAuP/+97/E0c6NFL5J5WBpPXv2pMqVK1NERIS4Tc3MzKTz58/T8uXL6euvv6bDhw8rD8Mu3r1791Zuj4b5CfiKAKAaoI8DwHXs2BFbowARgABQgBYbUwUBELAMAQgAllkKGAICIFDQCXAk7EGDBtH69euVUXTu3JnGjBlD5cuXd9oHu1TPmjWLZsyYoZSnvVWrViJOQYkSJZRtRcPbCRR0AeCXX36hJk2aYFsUIAIQAArQYmOqIAACliEAAcAySwFDQAAECjqBJUuWUN++fZUxcIC+1157jdgDQE/hYIPz588Xbtfsti1bOMd769atZZvlq89vxo8cOUK7du2i3bt309mzZ+ngwYP50oHVrVuXihYtShUqVKAaNWoQ/9+ckSAyMtKwDWZ0wO/VeR4cAZ9FnJ07d4puGzZsSA0aNKCuXbsSZ1IICgqyOxwEAO8SANij5tSpU7R//346cOAAcepDjldgW/fci5x779arV4/4Hwc0tMU0MGP/OeuDv2NnzpwRtvIeZXv5O2/7b962HIOhdu3aYq+yyMffs0qVKon/8vfP0R6WnQcEAFliqA8CIAACxglAADDOED2AAAiAgGECGRkZNHbsWJo9e7ZSX506daJJkyZRbGysVHsjGQc4zRsLDiqHAR6X//ifN28erVixQkmAsE00Li5OBI7r0KGDeO6gUlQC140YMULEa+DC6czGjx9Pc+bMcTo8R7N//PHHxdMMfqLhysIHuE8++USMlbccP36cnn32WSG06C32+lN199c7JtfLzdnWTnVco14GLPKwUPXVV18RB+vkdTdSeM8++OCD1L59e+W962h83tObN28W37ENGzYY+o7lHoPFAf69eeyxx4Sg5e/vrwuByp7T1XGeSkbXWGVMtAEBEAABbyIAAcCbVgu2ggAI+CwBvvXu378/7dixQ3qOfEP38ccf38qRLtsBxwV4/vnnadOmTU6b8h/+fNjmf82bN1e6CeQD1MaNG+ndd9+lPXv2yJrqtH6ZMmXomWeeoT59+kinKTQiAFy5coXeeOMN3UHv2E4WDmzigakQcnUGASA/WdXDIcfn4NtyTm3IgpXZxcjezWsLf8fWrl1Lb731lqE4H3rmyCn8Ro0apfnkiPuCAKCHKOqAAAiAgOsJQABwPWOMAAIgAAKaBNatW0cPP/ywZj17FYxGT+fDDQsIfIjNXfjmmA/7nHf7zjvvpOLFi+u+7bNnJ2c4GDduHH3zzTdK89TbqE2bNsIzoU6dOnqbkKoA8MILL4hYCBMmTNA9Fq8Xx2ro0aOH7jYqFSEAmCMA8N744osvaMqUKabdojtaT/YI4Bge/DxApbBb/wcffCD2pLsK/06w2MC/Exxs1FGBAOCuFcE4IAACIOCcAAQA7BAQAAEQsAABPoDzH/4qxYzo6fv27RO38hyErWXLllS9enXxtt7ZH/QytvLbY74pZLd/dxS+UX3zzTfFQVvPHFQFAHaB5gO93hgKHJ+BD5MhISHEt6euLBAAjAsA7OL/9ttvC5d/dxU+ULPY0KxZM6khObAnPyPSeoYi1anOyvx9Y9GBPYMgAOiEhmogAAIg4CECEAA8BB7DggAIgICNQHp6ujj8q/zh7uyQZxXCv/32G7388stS783NsF1GBFARADjoIrv/L1q0SLe57OXBXhDsTg4BQB82T8UAiI+Pp1dffVVqffXNSLuWrAhgJJaHtjX6arRo0YKmT59OpUqVstsAHgD6OKIWCIAACLiaAAQAVxNG/yAAAiCgQSAhIYEGDhxIK1eulGZ133330XvvvWeZSPh5J3D06FF68cUXReA0TxQWATjVoVZ6ORUBQGU+n332GXXp0kV4QkAA0EfQEwKAJ2/TbVS0DtS56fGbfxlPFH3k5WvxUwC2w57XDQQAeZ5oAQIgAAKuIAABwBVU0ScIgAAISBC4cOECDRgwQETsli1GIvHLjiVbn4WNYcOGeeQGNbet/AyAMyRwCkFHxR0CANsxdepUioqKggAgsZncLQDwbfqsWbOE67+nCwcGfeWVVyg4ONihKSxWcB1Oy+np0qpVK/EUgAOT5i0QADy9OhgfBEAABP4mAAEAOwEEQAAEPEzAyB/G9g5HHp6OGJ4DC/73v/8VAoAVirObSbbPHQIAe2r07t1b4IAHgP5d4W4BgNeGBTnOzOHpoifDx+7du4mfo1y8eNHT5pItxgUHD4UA4PHlgAEgAAIgYJcABABsDBAAARDwMIFDhw4Jt9kTJ05IWzJt2jTq1auXdDtXNzhz5ox41qAS9I+jiXM6v0aNGt162sAH9MOHD4tUe/Pnz9cddM82T34C8NFHH1HZsmXtTt3VAkDem1EIAPp3oDsFAKO36fb2bmJiIu3du1cEf1y6dKn+if9T8z//+Y8I7hcaGmq3rWoAUY4zwH3fe++9IsOHrX9OI8gZOzi2BfctK4Rw3ATOjgEBQHqp0QAEQAAE3EIAAoBbMGMQEAABEHBMwMhhkA+1Dz74oKXw8u3/7Nmz6fXXX5eyi28P2ZW5T58+Dl2eue81a9YQHwplDya5b+DzGmaGAMABGTnewT333EPh4eGUmZlJHAOBc8/HxsbSU089detttJE11wsVWQDyk+K1cBYPQvU2Xc/ezcjIEE8LONuGTGEvgHnz5lG9evXyNePsE/ydYWFMpnTq1EkEo3QUsI/74u/ajz/+SM8//7xM1/Too4+K5xNhYWG3tTPi6SRjgNYay/SFuiAAAiDgiwQgAPjiqmJOIAACXkXAyGHQigIAv/0fPHiw9G3na6+9Rv369aPAwECn66f6vKBnz57i0MOHNbMFAE4HyPnXq1atqrz3+LDFXhMyRet22FFfKocxvRknrl27JlzoWaiRKTIHN1eMcfPmTZF+j4Ui2aJ376oGF+SUlhzvI285efKk+N85jafewnuUb/Zr1aql2USlf/aC4MCbMTExmv2r/PbJ9K9pACqAAAiAQAEkAAGgAC46pgwCIGAtAip/BNtmYEUBgOfDb935dlJv4QM0346WK1dOVxN+7zxo0CBav369rvpcydkB1ogHAAsK7PHQpk0b3bbYqwgBwPntfG5mrhAArl69Km67V69eLbWOuYM76mnozMuA91KdOnWIvw9VqlQRh3T+TkRGRjoUxthlPykpiWz/Zc8YFjNY5OHvIM+Lnxnx5/zMiJ8MDR06lAICAjTNVeEsc0BX+e2T6V9zgqgAAiAAAgWQAASAArjomDIIgIC1CKj8EWxlAeDLL78ULvoyRTabAR9wJkyYQBwDQabMnTuXOnbsmK+JEQHg4YcfFp4F7PZvpEAA8KwAoBqLQ1aE45gA7LZ//fp1qlu3rnDt50M+/4uIiLCbQs/IvlJpy54KW7duFU8PNmzYICXm6fUUYbtUfvsgAKisKNqAAAiAwP8TgACA3QACIAACHiZw7NgxEfSOg9zJlokTJ4pAXlYp/O6d3/+yi7FMUQlmqHJgdhSgzIgAYNYaqMwHTwDMe2awfPlyevzxx2W2rVOvEqmOPFzZFviPgxUuXryYVqxYIQQKlQIBQIUa2oAACICA+whAAHAfa4wEAiAAAnYJqLzHtnVktTSAfLs5ZMgQcYiwYuF0afyeOiQk5DbzVAUAZwHaZOcPAcCzHgCcXcJe9Hpn63jfffeJmAHsou9Nhfc7Z+rYsWOHuOnfvHmzdFBNR/OFAOBNOwG2ggAIFEQCEAAK4qpjziAAApYicOXKFerfv7/Ue3bbBGRd5109cZU3w662KXf/jg5sqgLA3XffLQKelSxZ0vA0IAB4VgDggzx7c8gUR4KSTB+ursteOefPn6cDBw6I35idO3fS/v37XTYsBACXoUXHIAACIGAKAQgApmBEJyAAAiCgTkA1lReP6CyyvYxF/Kaeo9jzQZiD2dWvX1/pTbtK1HAZO43WdfR+WFUAMIs/zwsCgPcJAFbzwLF9Py5fviwO+4sWLZJ+w2/0OwYBwChBtAcBEAAB1xKAAOBavugdBEAABDQJqAa0447NuoHOGwGdo5HHxcVR165dqWXLliKPvZ+fn+ZcjDxn0OzchAqOeKkKAGZ6YEAAgABgZIvzO/6DBw8Kj5QFCxYY6cpQWwgAhvChMQiAAAi4nAAEAJcjxgAgAAIgoE1AJXI+98oH9a+//pqaNGmiPYiTGhzp+8knn3QY7ZvTkt1zzz3EN+icpiwoKMhub1YXABwdTlQFADNvgCEAQABQ/RJzwD4OpMmHf08XCACeXgGMDwIgAALOCUAAwA4BARAAAQsQ4He5nE6OnwPIljfeeIP4JlrPDb29vrOysmjSpEniCYCeEh0dTR06dKBu3boJD4Tc6e+sHgPAbAHAUVYBPRzz1oEA4H0CwLBhw2jo0KHK3z2VfZK3TXx8PPE+ZHd/M0rlypWF0MeCH6cmHDVqFK1Zoz/bAgQAM1YBfYAACICA6whAAHAdW/QMAiAAAroJ5HXB192QiFq1akUffvghcUR6lcL5z1lAOHr0qFTzmjVr0qeffkpVqlS51S4hIYEGDhxIK1eulOrLXZXNFgBkc8A7mycEAM8KAJy6csyYMVJbUTUNo9QgTirLinf2uuKnPizoNWzYkKpWrXpbRgMVQQ8CgFmri35AAARAwDUEIAC4hit6BQEQAAEpAhwHYMqUKSKlmEqZPHkyPfroo9I3kSkpKTR27FiaM2eO9LD2AuClp6eLQ5Rsf+y+3KtXL2kbzGqg+gQAAkD+FVA5NHIvv/ziWQFARYAxKwaH6j7mFH4s3l28eFGqi2bNmtGzzz4r4nxEREQ4bKuylhAApJYClUEABEDA7QQgALgdOQYEARAAAfsEdu/eTZxWTPaPee6tTJky9P7771OLFi10iwB8ezhr1ix6++23lZaEU6bxDWjeonKTyvnXX375ZQoICFCyxWgjKwgA69atE89AZIrqDbRKrAa9BzuVQ6MVBACVZzgcg+OLL74QB2mZsnr1ahowYAAxU46nUaFCBfEd9vf3p2rVqolnNZGRkXTHHXeI/61QoUIUGBh42xCqwUP5N2b06NG6snwcO3aMnnnmGTp8+LDu6endJ9whex89/fTTdOLECd39O8rkobsDVAQBEACBAk4AAkAB3wCYPgiAgHUI8G38K6+8Qt99952SUfw2n+MB9OjRg4KDg532wWPx4Z+DhqnEHWBX4dmzZ1P16tXzjbN9+3bq3bu3VL8cZJDt4TfHnihWEACY2/333y81ffb6YAEnLCxMqh0EgPy4zp49S/3796cdO3ZIsZQVYZKSksS7+vnz5+sex16wzytXrgh7Od2f3mLv2Y6zthxgdMiQIXq7F/VkBACVfchPnmbOnElFixaVsguVQQAEQAAE/iYAAQA7AQRAAAQsREArGr8eU9m9lw+GtvR9tptDPuSeOXOG1q5dKzIHyNzq5R2Xb+34FtGe0MAeDIMGDZI6mHD/r732GvXr1y/fTae9OXO8ghdffJEyMzPFQYDnyNkJ+KDE/ziQGXsTcPrCYsWKiVtUdnXm/9or3ioAqN6Gqhy89B7svNUDQHUP8H5jb5ju3btret/k5OSIFH2cPUJGeGvXrh1Nnz6dihQpcmv7unINeRDbd2zXrl16fnZu1dG7T7iBq+cgZTgqgwAIgEABIQABoIAsNKYJAiDgHQT4EMJv8j///HPLGszBBvmNf4MGDezayIccfgbA3ggyhQ9S7AHRp08fhx4M3PfevXtF1HPZgwmnSuQ3+2XLls1nlurhz8wYACoeADKHrdyTduXBy1sFAOazZMkS6tu3r8y2FXXZfZ9jX3Tp0sWhyMRPbn766SchnHHaPpliL9OHyn7hMVlIePDBBx2KFdnZ2cRCJP8OHTx4UMZMUVdmT6rsQ7NSn0pPDA1AAARAwEcIQADwkYXENEAABHyHgOrNm7sIsNsxH9SdPTP4448/xNte2cwCPAe+1eZ3ynxg52cNnN6QD+jssfD9998L12mZ21MbF2eBEq0gAKi8h+a5PfbYYzR8+HCRBYI9Is6fP0/btm0jzizx1FNPiTfmeYvKwUvvwc6bBYDLly+LtH7Lly9X+jqxFwDv3TvvvJNCQ0OJBavExETi+AIcK2DFihXS/TririoA8HeKY27wU6HixYsLwYLFCU4nuGXLFvEdk0n7l3dCevcJt7tw4YKIhbB582YpLpyikAWKihUrEsdCYNv37dtH+/fvF0ERnQU2lBoIlUEABEDABwlAAPDBRcWUQAAEvJ/AwoULiXOMqxx0XTl7fqvPN4iVKlVyOgz/Uc5eAPxHuhVK165diQWAqKgou+ZYQQA4efKkOLzwQcaM4iw+AAQAx4SXLVtGzz//vGW+e+wxwPsib4BMlTU0Y19p9SEjAJidNhTxAbRWB5+DAAiAAGIAYA+AAAiAgCUJGI3Q74pJsestH6IfeOABXd3zrRzfTPOBypOF3bM/++wzcSvrqFhBAOCbYg64tnjxYlNwOYsPoHJ41Huw82YPAAZvpWc4fNPNqUH5pj5vMfvwbMqmk3wCwB4rHMSSxUIzit49asZY6AMEQAAEvJUAPAC8deVgNwiAgM8T4Ej9fIPO7+2tUGSC9NnsZZdiDgjIEdY9UfQGaLOCAKCa1s0R18aNG4to6SyA5C0QAJzvRiuIV7xuH374ITVv3tyusaqxNmS/hxxEk78fer2RZA/hX375pQiKaEbhZzDz5s2jevXqmdEd+gABEAABnyQAAcAnlxWTAgEQ8BUCLAKMGzeOPv30U49OiYPucYR+rfSCeY1UjXpu1mT1ihZWEAB4zuvWraOHH37YlOk7S/kGAUAbsSdjcegVrlTWUXvm/1+Dn/xwvAD2QtD7NIWfB3GK0Fq1aukaSjX2haPO+fkUZ0JBAQEQAAEQsE8AAgB2BgiAAAhYnAAfTvkmlyPO672FM2tKfBDhwz/nOrelE5Ttm6OK8x/l3I9s9HPZsWz12W52p3/22Wd12W0VAYDdujn2w6JFi1Snflu7X375RQRTzFtUDo56b3a9/QlAblYnTpwQ+5ZTZ7qr8M3/m2++SZ07d3ZZWkE9c+HD//jx46l8+fI0cOBAWrlypZ5mos7cuXOpY8eOuupnZGQIkZN/48woZmbmMMMe9AECIAACViMAAcBqKwJ7QAAEQMAOAb5J37Rpk3gvu2fPHrcwql+/Pr311lvUqFEjzYOIlkFsP0cWf/3110Xub1cWPSnZ8o5vFQGA7TLz2YSjgxgEAP07kEUrPgi74ykOizX8nWMXds5+oae4Il5ImzZtxG9NlSpVRGYJ2Xf6LL5xNoW8gQsdzcdMbwsWTzhoIgoIgAAIgIB9AhAAsDNAAARAwIsI8JMAToPHBztOi+eKwgfoZ555hvr06UPh4eGmDnHlyhVx08eHKVd4M/Tq1UsEHixbtqyU3VYSAFgs+fnnn2nkyJGGPSamTZtGzCRvgQAgtT2IvVg2btwoXOG3bt0q11hHbU7NN3jwYOXvHN+i//e//6UJEyYY2jPsOcNpDDkLAttkK0uWLKG+ffvqmMnfVdh7YNasWVSuXDndbZgriwZGBUL2oOF+9Aooug1ERRAAARDwEQIQAHxkITENEACBgkWAb/127dolDoqcs9yMIHsdOnSgBx98kNq3b+/SPNp8wGV7f/jhB/HP6B/8LFg89NBDwna+sVT5w99KAgDvZGZ04MABmjhxolLueNu3gYOr8W0sBIC/CTh6EqH318Ps7x0flHnvdu/enWJiYvSaYbce75nTp0/T1KlTRSYJGYGND/s9e/YUT33sfYcuX74sDtX8W6O3sFjSu3dvvdVFvTNnztCkSZOEyKlaeA4cPDU0NFS1C7QDARAAAZ8mAAHAp5cXkwMBECgIBPh28tKlS8RutBxQi/9dvHiR+LZ9//79+RDUrVuXihYtShUqVKAaNWqI27pq1ap55A9mtv3cuXMiwNjvv/8u7OV0eAcPHsx3k8kHfQ4wVqhQIeLnCTwPDjTGKdL8/f19cqltfNavX0/btm0TwkleNnxrW6dOHbF+zINvXXldq1atKg6VvsrG0wvOYsD58+fFnrXt3eTkZOK4AXkFOdsa8XrY9i6vWWxsrJJgpTV3jiWxY8cO2rx5sxCS8trE3x3+PvHzHs4WwbaY7e2jZaOjz1nI4CwMbDt7BbDt9pg2bNhQCJX8O1axYkWx91m8uWgyCAAAIABJREFUYKaq8UpUbUY7EAABEPAmAhAAvGm1YCsIgAAIgAAIgAAIgAAIgAAIgAAIKBKAAKAIDs1AAARAAARAAARAAARAAARAAARAwJsIQADwptWCrSAAAi4hkJOdTYmXztH53/fSpWMH6fKpI5SRkkxpSdfpZlbmbWMGBAZRaEQ0BYcXomIVqlHxKrWpVI07KbJ4afLzUTd0l0BHpyAAAroJ4DdKNypUBAEQAAEQ0CAAAQBbBARAoEASyM7KoovHDtLBlQvor/07KCsj3RCHwOAQuqNuY6rToQeVqFrHFDFgzcy36cR29+UflwEQHFaIOg0bT7GVajpslnLtMi165wW6ceWSTNeG6oYWjqKA4GAKi4yhImUrCZGmRNXaFF2qPPkHBkr17Qn7pQy0U1lrXVT3lFa/uU2JP3GYlk0eSRmpyUanY1r7ux54nBp06+OSvcrf946D36WgMHMzZnjDb5TsAl07e5KWThxGaUkJsk1v1Q8IDqGOL71DpWrWV+7D1tCKe1VrUoWLFqeuo6ZReEwxrar4HARAAATsEoAAgI0BAiBQoAjwQf/w6p9p/6/fU2riNZfMnf9Aa/jgU1S5aTtDQoDqYc0lk8rTqZ4DoZUO0Oy5UbJ6PXEILFGlNpGOHOtWsl/vmmqti+qe0uoXAoB5AoA3/Ubp3Ze2evuXfU/bv/tYtlm++jXadKEWjw823A8EAMMI0QEIgIAXEoAA4IWLBpNBAAQUCOTk0LEtK2nr1zMoPTlJoQP5JkXLV6U2z46k6NLl5RsTkephTWkwyUZ6DoRWPEBzisAy9ZrQ3X1eoMJFSzidtRXt11omrXVR3VNa/UIAMEEA8MLfKK39mPtzFjZWvP8anTu8W6aZ3bpRJctQ55ffo/DoIob6ggBgCB8agwAIeCkBCABeunAwGwRAQD+B9BuJtOHzyXR6zxaRX92dhQ9OLZ8aShUbxum6dc5tm+phzR3z03MgtPIBOiwymtoNHEMlq9V1iMvK9jsyWmtdVPeUVr8QAIwJAN76GyXzW3PhyH5a/t4rlJWeJtPMbl0W8toOeJ0qNmplqC8IAIbwoTEIgICXEoAA4KULB7NBAAT0EeDgfqtnjKUrfx7T18AFtdj9vNmjA6lG6y5SIoDqYc0FU8jXpZ4DodUP0CGFI6nDi2/9/STATrG6/fZs1loX1T2l1S8EAHUBwJt/o2R+a3Z8P5v2Lf1WponTuhUatqS2/V8j/wC52B5W36tagBADQIsQPgcBENAiAAFAixA+BwEQ8FoCSfHnRTCyxEt/eXwOLALE9R1OlZu1022L6mFN9wAGKuo5EHrDATq6dDnqPGIyhUXldyX2BvvzLqHWuqjuKa1+rX6osmoQQG//jdL7E5KaeJ2Wjh9M18+f0dtEsx67/3cZOZUiS9yhWddRBXgAKKNDQxAAAS8mAAHAixcPpoMACDgmYKU/rG1Wat04552N6mHNHftCz4HQWw7QdTv1oia9nsnnneEt9udeb611Ud1TWv1CAJD3APCF3yi9vzX8/GrV9Dcp+2aW3ia66jXrPZBqd+iuq669ShAAlNGhIQiAgBcTgADgxYsH00EABOwT4PRZ62dPpOPbVlsOEUei7/DCWAoOL6xpm+phTbNjEyroORB6ywG6UEwsdR45mSKL336T6C32QwDQ3tBW8wDwld8obfJElJNDaz8e55Lf49I1G1CHl94mTsOqUiAAqFBDGxAAAW8nAAHA21cQ9oMACOQjcHDFT7Ttm5luD/inZyk4eFXDHk/Snff11qwOAUATkWkVmjz8HNXt1PO2/iAA/D8OPYKPrbYVD1VWEwB85TdKzxeQn2AtHT+Mkq/F66kuVUdmX9rr2Ip7VQsAYgBoEcLnIAACWgQgAGgRwucgAAJeRYADai2bPIKS4i9Y1u7w6KLU+eXJFFWyrFMbIQC4bwnvqN2Q7nlh7G03iRAAIADo2YElqtahjoP1PwHwpd8oPXyObFgmsrC4qtTr/G9q3PNppe4hAChhQyMQAAEvJwABwMsXEOaDAAjkIpCTQ9vnf0r7l803hIVv6dlVv07Hh6h45VoUWjhSvA/nPNYJF87S72sX0/GtqygzNUV5HD1/tEIAUMYr3dDerRoEAAgAejaSlADgY79RWnz4N3PF+6/RucO7taoqf160fBW6d/gkCikUId0HBABpZGgAAiDgAwQgAPjAImIKIAACfxMww9U0qmQZattvFBUtX9Up1ozUZNo0Zyqd3LFO6amBo3fnuQc1IgC0HziGKjSK8+jWMHKA1nOo4sPFjcsX6eyBHXRo5ULioGqqxagrcd5xWRxaPvVVunj0gLRJrnTxVd1TMnyMHKoqNWkjUru5u7h6r9rm42u/UVrrdOX0cfp10nBKv5GoVfXW55zWTyZYINfnuCpl6jXRPYYZFd21Z8ywFX2AAAiAQG4CEACwH0AABHyGwP5l39P27z5Wnk/JanXpnkFvEkfr11M4kNfOBXNo/6/fKYkAcU8No2pxnRwOpXpY4w4LggCQGxyLASzIHNuyUs/S5asTEBxCHV96h0rVrK/UHgLA/xOAAOB4C/nab5TWl2XH97Np39Jvtard+px/eys3bUeHVi3U3YYrVm/VmVo+MThfJg+pTiQrQwCQBIbqIAACliEAAcAySwFDQAAEjBAw6mrKEeA7DRtPEbGlpMwwEs3b3rvz3INDAND/rpq5pVy/SksnDBHPNFSKmaIJPABGEnvJyBZf9gDwxd8oZ+ubkXKDfp00gi6fOqJ7G7DnT/NHB9L/3h8lvs96S+GiJei+V9+nQkVi9TYxXA8CgGGE6AAEQMBDBCAAeAg8hgUBEDCXwLWzJ2npxGGUlpQg3TG7kLZ+5mWq1LStdFtukHDhDC2dMIxSrl9x2t7P35/4iUGZuk2Ee37RclWcpq+CACAnADD8dZ+MV/ICgAeA862PJwCO+eh5rsKtffE3ytmuOX94Dy1/fxTdzEjX/bvKcVc4oN+q6W/S6T1bdLfjuC1xfYdT1Rb/0t3GaEUIAEYJoj0IgICnCEAA8BR5jAsCIGAqASORpo3mkuY81xvnTKU/1i+9bU6cm7pYxepUoWEclanbmCKLlyYWAfQWCADyAsDun+fRroVz9SK+VU/mgKunc3gAwAMg7z7xxd8oh98FB7+Jzr47uUU4FVbl6jen9s+PIRZ03VEgALiDMsYAARBwBQEIAK6gij5BAATcTmDT3Kn0+9olSuM26z2QanfortTW1ujsvu20ce5U4tvAio1aUYmqtSksMsbQm1QIAJICQE4OrZ7xFp38bb30WnJQxvtGfUAcgM+MAgEAAkDefeSLv1GOvisqz3GiS5WlziOnUlhkNCVe/IuWjB8s9QwgNCKKOo+YTDFlKprxFdbsAwKAJiJUAAEQsCgBCAAWXRiYBQIgoJ9AZnoq/W/qKLrwxz79jf6pafbNr7QBThoYEQDMtCNvX3rfyrv7D+SrZ47TsskvU2ridenpc9rHfw1+h4JCwqTb2msAAQACQO594au/UY6+LEc3/Y82fDZJKjgqB/9r89wrQjTlLACyzwDYliYPP0d1O/U05Tus1Ym7f9+07MHnIAACIKCXAAQAvaRQDwRAwLIE+LZp8bsvUFL8BWkbc986STd2cQMIAPo9ABIvnaPVM8bSlT+PKa3KXQ88Tg269VFqCwHgdgJGsgCYtgCSmTBcfZjz1d8oe+vFh3f+7Tq1c6Pu5eQ3/G0HvC68p2xF5RmA3ngMug1zUtHVe8YMG9EHCIAACNgjAAEA+wIEQMDrCai4i9omrRWJ35NwIAA4FgDSk5Po+vnTdO7QbvrrwG906fghysnOVlouTj127/BJVLRcZaX2EAAgAHQc7Fys8tXfKHt7XyXYYXh0EeoycipFlrjjVpcqzAJDQqnjkHHEKV1dXSAAuJow+gcBEHAVAQgAriKLfkEABNxGwMiNo6fSjumBU5AFAD18zKpTo21XatHnBUPxGvLagicAak8AzFpT7kfvUxWu6+rDnK/+Rtlbr/3Lvqft330stZT2hFjVZwCcSaDpv/tJja9S2dV7RsUmtAEBEAABPQQgAOihhDogAAKWJqCSbso2oQb3P0Z3dX/CkvODAOD6ZYksfgd1GjaeImJLmToYBAAIALk3lK/+RpklfDkKxHpwxQLa+vVHUt9Ndz3rggAgtSyoDAIgYCECEAAstBgwBQRAQI3Aqd820KqP3lRqbPbbbyUjHDSCAGAmzfx9set/hxffohJVaps+EAQACAC5N5Wv/kbl/eJcOLKflr/3CmWlp+n+TjkLxKrynIDTAHI6QE4L6MoCAcCVdNE3CICAKwlAAHAlXfQNAiDgFgK++sc1BADXbZ/A4BCKe2oYVWra1iWDQACAAFAQBYBt386iA8t/kPpOFatQje4dPpGCwwvna5eVkU4rp42mvw7ulOozd0YBqYYSlSEASMBCVRAAAUsRgABgqeWAMSAAAioEIACoUFNvo/dttZE/kNWt025ZqEgstev/OhWvUku7smINCAAQAAqaAMCZDpZOGEIJF85KfWu03uyrPAMoFBNLnUdOJn7i46pi5PfNndkKXDV/9AsCIOC9BCAAeO/awXIQAIF/CEAAcO9W8FYBwM/fn6rFdRK5wtnt2JUFAgAEgIImAJzes4VWTX+TOHif3sLu+h1eGEtl6jVx2ETlGQB3xh4+/H13VYEA4Cqy6BcEQMDVBCAAuJow+gcBEHA5gUvHDtGy90YSH7pki9btk2x/ZtbHEwBzaHKAv+qt7qXqbbpQaOEoczrV6AUCAASA3FvEV3+jbs0xJ4fWfjyOjm9bLfX9iipZhjq//B5xGkBHRfUZgKtTvEIAkFpqVAYBELAQAQgAFloMmAICIKBGwFdTbEEAUNsPtlbh0UWp/v2PUZXm7SkoNNxYZ5KtIQBAAMi9ZXz1N8o2x8RLf9HS8cMo+Vq81DdF71t9lWcAHOTz3uGTqGi5ylI26a0MAUAvKdQDARCwGgEIAFZbEdgDAiAgTeDGlUu0+J0Xpf/45IFcfUskPZlcDYwIAHrd9I3Yp9XWyB/IWn3LfB4QGERVW/6LGvd61uWu/za7IABAAMi9R331N8o2xyMbltGGzyfLfC3dUteVWV6M/L4hBoBblh+DgAAIOCAAAQBbAwRAwOsJpCcn0a+ThtOVP49Jz6Vo+SriliikUIR029wN+N3ruk/GE7urVmrShsre2dRuVGuZQQqyAJD7D+S0pAQ6tXMD7V38NfFBSrVw8L97Br1JHHXc1QUCgJoAwN+dtv1fc/Xy5Ovf1Yc5X/2NYpD8m7fi/dfo3OHdbl83rQGdZRjQaqv1uav3jNb4+BwEQAAEVAlAAFAlh3YgAAKWIcCHbw4+xUGoZAu/Pe0ycipFljAWLTr5ajwtfvclunHlojDBz8+PIoqXpip3d6DKzdpRZGwp/h+lzIMA8C4Fhf2/635mWgpt+HwKndyxTopj7socFbzTsPHEcQFcWSAAQADIvb989TeK53jl9HEhwKbfSHTlV0qp74DgEOr40jtUqmZ9pfbOGkEAMB0pOgQBEHATAQgAbgKNYUAABFxLQCX/tO2g3nbA61SxUStDBh7d9D/a8NkkysnJsdsPv0fl5wYsBpSudRdxHnqtAgHgdgGAeWWk3KDlU18lDqqmWqJLl6POIyZTWJTjwGOqfdvaQQCAAJB3D/nibxTPccf3s2nf0m+NfmVc1r5Gmy7U4vHBpvcPAcB0pOgQBEDATQQgALgJNIYBARBwLYE/d2+mVR+OcXgAdzZ69VadqeUTg6Vv6G19Zmdl0eoZY4lt0FM4HV2RspWIx63cvL3Dd+kQAPILAMyXXY1XfPA6ZaWn6cFtt06VFh0o7omh5B8YqNyHs4YQACAA5N0fvvgbxYLcr5NG0OVTR1zyPTKjUz2ZBlTGgQCgQg1tQAAErEAAAoAVVgE2gAAIGCaQ1wVfpsNCMbHUeeRkYvdwlaJ6IGX39k5DxlPxKrXsDgsBwL4AQDk5tGneNPp9zSKV5RJt+IlG00f6U+0OPZT7gABgn4A3Rrx3x2HOF3+jzu7bTiumjSZ+4mDVwt91M7y88s7PHXvGqkxhFwiAgHcTgADg3esH60EABP4hwH+A8oH51M6NSkzqdupFTXo9I+0FwDdg/AfwhT/2SY+rFYAQAoADAYCIEi6coaUThlHK9SvS3G0NOE1g55cnU1TJssp9OGoIDwB4AOTdGz73G5WTQxvnTKU/1i81/ftjdocVGrYUwSX9A8zz+IEAYPYqoT8QAAF3EYAA4C7SGAcEQMDlBDgIIAcDVLmN4lRxLZ8cQlWa36NbBGDX/w1zptCxTSuU5lan40PU9N/9HLaFAOBYAGAvgO3zP6X9y+Yrsbc1UhV+tAaFAAABwN4e8aXfKCMeDVrfH7M/NyvYa267IACYvUroDwRAwF0EIAC4izTGAQEQcDkBo+9R+W1+vXsfpvr3P6YZpC8jNZk2zZkqItI7CvznbMKBIaHUccg4KlmtLgQAOwT05Mm+cfmCeH+ceOmc8t4Ki4ymTsMmUJGylZX7sNcQAgAEAHv7wpd+o7QCn5r6hTKhs2a9B1LtDt1N6OnvLiAAmIYSHYEACLiZAAQANwPHcCAAAq4lYMYfpWGRMVSj7X1Uqenf6ftsgeL4UHf1r5N0bPNKOr51FfH/rVpK12xAHV5626nQYMQDQNUumXZah3R3/IF8cMVPtO2bmUoijG2uRoNAQgC4nQBiADj/FvnCb5SRtIYyvzFm1tXzmysznjt+32TsQV0QAAEQ0EsAAoBeUqgHAiDgFQT4UL5i2ut0/ve9lrWX36G2f34Mlavf3KmNEACcPAH4h1zajQRaNnkkXfnzqPJ6B4cVok7DxlNspZrKfeRtCA8AeAA42ky+8Bt17exJWjpxGKUlJZj2nXF1R2Z/zyEAuHrF0D8IgICrCEAAcBVZ9AsCIOAxAhePHRRp4tJvJHrMBmcDl6nTiNoPelPzmQEEAG0BgDmf2LaG1n06QSn2g22dOPZDXN9hpgUJgwAAAcDZb4C3/0btX/Y9bf/uY0v+vjozql7nf1Pjnk+bYjcEAFMwohMQAAEPEIAA4AHoGBIEQMD1BPYu/pp2/vSFIddwV1gZUjhSvP2PrVhds3sIAPoEgKyMdFr14Rg6e+A3TaaOKuiJySDTOQQACABa+8Vbf6OM7G32emLvJyPR+I14H2hlXtFas9yfQwCQoYW6IAACViIAAcBKqwFbQAAETCNgNEK/aYbk6ojzUTfs8STdeV9vXd1DANAnADDMM/u20aoP36CbWZm62NqrVL7B3dRuwOhbMR+UOyIS8SGWT32VLh49IN1N4aLFqeuoaRQeU0y6rVYD1T0l4z6NGABaq/D35976G3XhyH5a/t4rlJWepm+iuWqZEYjPyHeLhYcOL4ylMvWaSNuetwEEAMMI0QEIgICHCEAA8BB4DAsCIOB6Ahxxe8W00XThj32uH0zHCFVadKC4J4bqPmCqHtZ0mGJKFSsEAbRNhA9Tq2eMpT93b1aeG6eCbD/oDSpbr6lyH7aGRg4pEABeM8xftgNPHea88Tdq27ez6MDyH2QRk4yIpNW5qg3cr1lBPz21Z7TY4HMQAAEQ0CIAAUCLED4HARDwagL8B/aqj96kc4d2e3Qe/Ma8xRODNd/95zYSAoB+DwDmZuTm2cZdb3wGrc0EAQBPALT2iO1zb/qNSrl+lZZOGEIJF87qnd6telqCoUyHZ/dtF+IuZyOQLYWLlqD7Xn2fChWJlW16W30IAIbwoTEIgIAHCUAA8CB8DA0CIOAeAplpKbRpzvt0Yvsat8cEYLf/mu26UdN/99N982+jAgFATgCgnBzaNG8a/b5mkfLG0puhQWsACAAQALT2SO7PveU36vSeLbRq+ptKB+86HR8Sv4NmlNTE67R0/GC6fv6MdHf8mxzXdzhVbfEv6ba5G0AAMIQPjUEABDxIAAKAB+FjaBAAATcSyMmhY1tW0tavZ1B6cpJbBg4pFEEtnxxKFe5qQeTnJz0mBABJAYCIEi6coaUThlHK9SvSvG0NzLiphAAAAUB6A1r8N4pv2/k36dTOjdJTM/PtvRg8J4fWfjyOjm9bLW0LN6jQsCW17f+aoWCEEACU0KMRCICABQhAALDAIsAEEAAB9xHISE2mXQvm0pGNy0SgNlcUfkteteW/qHGvZ8W7V9UCAUBeAGDWu3+eR7sWzlXFTmbcEEIAgACgugGt+huVeOkvWjp+GCVfi5eemllu97kHPrJhGW34fLK0LdwgNCKKOo+YTDFlKiq150YQAJTRoSEIgICHCUAA8PACYHgQAAHPEOCgcezOemj1z3Tp6EFD0eNtM4iILUXVW91L1dt0odDCUYYnBgFATQAw8k7ZtmhFy1elTsPGK68jBAAIAEZ/AKz2G3VwxQLa+vVHStMy48Y978BG0gFyX00efo7qduqpNB8IAMrY0BAEQMACBCAAWGARYAIIgIBnCeRkZ1PipXMUf/wwXTx2gC6fOkqpidcoMy2VOEBX3hIcXpiCQsOID/xFy1WmMnUaE7uNB4WFe3YiGB0EQMAnCeA3yieXFZMCARAAAY8QgADgEewYFARAAARAAARAAARAAARAAARAAATcSwACgHt5YzQQAAEQAAEQAAEQAAEQAAEQAAEQ8AgBCAAewY5BQQAEQMBzBFIyMunw+Uu06/Q5Onn5Kp28fI0ysm5SQmpaPqOiwkIpODCAKhaLoYrFitBd5UpTzVLFKTw4yHMTwMggUAAIZN3MpvMJibTv7AU6fCGeTsRfpWspqZSakUk30jPsEggJDKTIsBAK8PenyrFFqExMFNW7oyRVLVGMYgqFkXwukgIAGlMEARAAgQJGAAJAAVtwTBcEQKBgErianELLDhyl5YeO0LnrSZSTk6MMgqPkl46OoI61qlGXetWJRQIUaxNITs+gLzbvpCYVylKTimWsbaybrGMh7NWfltOBcxelRywUEkzje3SimqVipds6a8A2rTtykn7ec0gc+LMNfE/zjsPiQIsq5enfjetRxdgipogB87buprmbdykxGNO1PcVVraDUFo1AAARAAATUCUAAUGeHliAAAiBgeQJ8iJi5bhvtPXPe1MOEbeL+fn7Upnol6tuyEZWILGx5HgXNQD74f7tjH/206yClZ2URDl3/vwOsJACw983nm3bS/w4epcybN126TVnAq1aiGA3t0JIqxRYxNBYEAEP40BgEQAAEPEIAAoBHsGNQEAABEHAtgSs3Uui9lRtp+8mzhm779VrJt4u9m95JDzeqR4EB/nqboZ6LCOQ9+NuGgQBgLQGARZnvf9tP32zfJwQadxYW7x5uXI8ea1af+PurUiAAqFBDGxAAARDwLAEIAJ7lj9FBAARAwFQC7Ni/6egpmrJiIyWlpZvat57OmlUqRyM6taLI0BA91VHHZAJ88J//235asPsg8Q133gIBwDoCwLnrifTu0rX0+4V4k3eBXHcNypUWniGFQ4LlGhIRBABpZGgAAiAAAh4nAAHA40sAA0AABEDAHAL8XphvE+ds3uVyN2JnFtcqVVwcKIoWDjdnYuhFk4DWwd/WAQQAawgAv506S+OXrafrKamaa+uOCvXKlKSx3TpIiwAQANyxOhgDBEAABMwlAAHAXJ7oDQRAAAQ8QoBv/v/LAbm27HaLy7/WJFUPFFr94vPbCfAt/0+7Dohbf3s3/nl5QQDwvACw5o8TNHn5Bre7/Gt9dzrUqkJDO8RJPeGBAKBFFZ+DAAiAgPUIQACw3prAIhAAARCQImC1w7/NeJUDhdTEC3BlThHHh/5vd+zVdfC3oYIA4FkBgGNyjP91LSV64HmO1teFgwMO6dCS7q1TTavqrc8hAOhGhYogAAIgYBkCEAAssxQwBARAAATUCHAas1EL/kfsBm6lEhQQQMM7xlG7GpWtZJZP2HL5Rgq98M0iupR0Q2o+EAA8JwDwm/8RPy6jCwlJUmvmzsqloyNp4kP3UkmdGT0gALhzdTAWCIAACJhDAAKAORzRCwiAAAh4hMDV5FQa9v1SOn31ukfG1xq0TEwUTXyoExWPQIpALVYyn0MAkKFlv6470wDyWK//vEKk47R6+XfjevR0XGNdZkIA0IUJlUAABEDAUgQgAFhqOWAMCIAACOgnwK7/87bsoi+37NbfyAM1ezWqS8+0akJ+HhjbV4eEAGB8Zd0pAPy06yDNXLfNEvE5tMjFRhSiyT070x3RkVpVkQVAkxAqgAAIgID1CEAAsN6awCIQAAEQ0EXgzLUEcft/5UaKrvqOKkWEhtAD9WtR2xqVqERkYZETnMWFa8mptPv0Ofph5346Fn9V+fAic6AwNJEC1BgCgPHFdpcAcCHxBo344VfiJwBGCj+paVKxDHWqU40400ZkWKgQ1fi7mpiaRofOX6JlB44QxxnIvHnTyFA0sG0z6t6gtmYf8ADQRIQKIAACIGA5AhAALLckMAgEQAAE9BGYvWEHfbtjn77Kdmr5+/nRw43r0WPN6otDv6PCB4ztJ8/QpOUblNOWybgVK0+oADWEAGB8sd0lABj9nnJwvtbVKtKgds0pKixUc+IXE2/Q+ys30Y5TZzXrOqrQsPwdNLbbPU5/F7gtBABlxGgIAiAAAh4jAAHAY+gxMAiAAAioE7ianEJD5i+ls9cSlDrh20SO+H1PrSq6XfNPXr4m3jGrBDGrUrwoTXroXmJvAyMlOydH3KTy4WbPmfN0PP4q3UhLpxt5AiCyuBFTKIxCgwKpavFiVLNkLNUvV5rKF4mWSnNmxFattgmpabRk3x+06vdjdO56kri15XVhj4kWlctT1ztrUKnoSLvrAwFAi6725+4QAMz4nj7VsiE91LCu7u8pzzw9K4umrthEKw8f0waRpwZ/d8oVjSYOGFk2JsppewgA0njRAARAAAQ8TgACgMeXAAaAAAiAgDyBLSdO05u/rKKs7GzpxnwiLT4fAAAgAElEQVSj+HjzBvRoswZShwoeSDXjQKC/P43t1kG4MKuUv64n0rfb99K6Iyel0t7lHYsP2PXKlKRHm9anOneUID7sqJQNR0/Rm4tW6W5aKCSYxvfoRDVLxQqX7V/3/0EfrdnqNBc8r1OV2CL0n+Z3CU+Pg+cu6h5PpWKb6pXotS5tVZp6ZRt3CAD/O3RUeM7k5PCqyxUj31MeiQWmkT8uo6OXrtgdmL1+ikWEU42SsVS7dAmqHFuEOGin7WmBHmshAOihhDogAAIgYC0CEACstR6wBgRAAAR0EZi6chMt2fe7rrp5K9UpXYLe7dGRwoODpNvzMebT9dtFDnqtUjgkmOreUZLurlKeGpW/g4pFFJIWHNidedrqzeJds8ohypmNfNh5vm0zalihjLRdqgJAjVKxIqbC5xt36n6n3aBcaUrPzBJvvF1ZIADop5tb0HHUisW5t5esoY1HT+nvOFfNuyuXp9H3tTPkscICxMy126hUVARVLVGM+LtfvWQxKla4kNL3P+9EIAAoLS0agQAIgIBHCUAA8Ch+DA4CIAAC8gSS0tJp+A+/0jEHN3vOeuSb+DH3t6fmlcrJD/xPi+PxV2j4979SYlr6rT74trJ4RCFqXKEM8cGFb9dVBAZbh+zq/8POAzR38y6nt+TKk/inIdvdqXZV6t+mmZS9qgLAzZxsGrXgf5Sc58mCo3nweo3s3JoW7jokvC9cWSAA6KerRwCIT0qml75bTCxiyRZ+ujKuR0choFm5QACw8urANhAAARCwTwACAHYGCIAACHgZAX6Lz9H/2cVXtpQtEk1Te3Wm6PAw2aa36vP74rcWryF+33x35XLUvHI54TrsLJCgzGDsms1BzNb8ccL0W39HdnCMAg56VjyisC5TVQSAV+9tQ3M273Tokm1v4GolitEb999D7y5ZAwFA18ror+TqJwDstTL65xVKz3TY6+PtBzqY9p3ST0WuJgQAOV6oDQIgAAJWIAABwAqrABtAAARAQILA5uN/0phfVikdjtvVqEyvdG4j7fIuYZ6hqhzMb+KydbT5+GlD/ag0lhEBVAQA9o7gGAZ6nzKwd8LwjnHUskoFevWn5RAAVBbVSRtXCwDfbN9Ln238Tcnq51o3oZ4N6yq1dWcjCADupI2xQAAEQMAcAhAAzOGIXkAABEDAbQSMHCz05vd222RyDZR1M5umrNhAKw7JRy43y947y5ait7p10HwOICsAqNjHXhXv9epMoUFBEABUAGq0cbUAwO//1/5xQtrykMAAeqd7R6pftpR0W3c3gADgbuIYDwRAAASME4AAYJwhegABEAABtxKYtW6beB8vW4xG4pcdT7b+T7sO0sx123TfkMv2r6c+37o/eXdD6t30TqfV3SEA2G6BjRxU9czZVgcxAPTT0ooBYGTNOA3kB/++T/dzFP1Wm18TAoD5TNEjCIAACLiaAAQAVxNG/yAAAiBgMgHVm0WtQ4vJZkp1d+ZagohrcOVGilQ7V1Tm+AgTHuwk0qI5Kq4WAPgQOLlnZ7ojOlKkPcQTAPNX2ghXre/S9ZRUGjx/KZ25el3a8JqlitP4Hh2Jx9Aqh8/H08iflukOKqnVX+7P9WQLgQAgQxR1QQAEQMAaBCAAWGMdYAUIgAAI6CLAqcXe/GUVbTkh/0beqjeLnFpw2spNtEghraG/nx/FVa1A/25yJ1UsGiNSpnEGgXPXE2nV4eO0cM8h4qwJsqVrvRr0wj0tHMZKcLUA8O/G9ejpuMbCbCMHVZl5wwNAPy0tAeDyjRR64ZtFdClJPgOAnoO3zVIIAPrXDDVBAARAAAT+JgABADsBBEAABLyIgJHDIEe4n/ZIVypWONxSMz4ef5Ve/nEZ8a2pTGFB4/X72lGtUsUdNmOPgjcXraJD5y/JdE25b+DtNTRDAOAUb/3bNCUOPshPDy4nJYv4B5uO/0lDOrSgyrFFIQBIrZpcZSPfJS0BgA/+L367mDgVoGxpVa2i2Nd+OhpCANABCVVAAARAAARuIwABABsCBEAABLyIgJFDi1UFgO937qeP122XWoXI0BB664EOVLt0Cc12qs8Lhv0rjjrVqWa3f6MCQIdaVWhohzjhsaBSVG+Yx3RtLzwmUIx5VmgJAEYO5jKeGEbG0doDejwR8ARAiyI+BwEQAAHrEYAAYL01gUUgAAIg4JCArwkAqvPpXLc6De7QUtct6f+1dy9gOpf548c/DmnMmowUyVAZiiFFa9YhUrHKaYtiyyZCh3VoFbWOMeQQsSV0YJP9125TsSs5tiskYh0i/ORQGYWcj2ka+V+fb7/xG9PMPN/jM/fzPO/vde2119Xcx9f9tNfen+/ne9+KOW35GvnHmo2OflkFXZnoJQBQrVxZGdP+DildMs7ReHIWJgDgmu58Rbe/PW2AAMDPjAQAvP8OaQEBBBAItwABgHCL0x8CCCDgQcDLpsXEDIBvjhyXvukfyOFT9g//c3ObwYaMvTJo9kL5Ieusbf1KlybKxA4tRQ8FzP24DQBoqn//Fo3ltynVbI8jr4IEADzxWZW9/LsUKgDg5ROABlUqyzNtbxf9nYd6yAAIJcTfEUAAAQRyCxAA4DeBAAIIRJCAHpg3Yu5/ZNkXXzoe9aW/ipeJHVpJxTKXOK4bVIXVX+6Rof9aLHq4od3HzWGGbjbMCXEXW7cBXFv+Mt8CAH6tgZv56CT4BOD/ltJLACDUb9Dt+ujo7KTeZ8+CAIDd/9WgHAIIIIBAtgABAH4LCCCAQIQJRNM1gLPXb5bJS1YZuQL6tn5429ulYfJVvgUAbrqqoqT9rplcXLy4pzm73WASAPAnABAqm8bLNYB6KOS4e+4UDUCFeggAhBLi7wgggAACuQUIAPCbQAABBCJMYMYn6+T/rVrveNRuUucdd+KwgpdviB125ap4z1vry911avoWALjnplry6C2/cTWWnJUIAHgm9PQJQKgAQJDZBTlnTgDA+++AFhBAAIFYEyAAEGsrznwRQCDiBRZ8/oWMX7Tc1TwKOtneSYMb9+yTyUtWSp3KV0qLmtfKVWUTpWgROxeXXdjLmPlL5cOtO5x0HdayDzasKw/Ur+NbAMAvfwIA3n8GXjbpoQIAOjq3mToXFy8mz97dQm6sVCHkJAkAhCSiAAIIIIBALgECAPwkEEAAgQgTcHOgXfYU/XoDnfvNvaa017u6orSoda3UrXyl7RR3t5ukcC1Zfl5uDgH0MwODAICInodx/PszcvDkKdm+/5Bs3XdAMg4flW+OHpcbkirIwJZNC/yZBB0A+Pvqz2T6x/919VPNL/CUuzECAK54qYQAAgjEtAABgJhefiaPAAKRKODm5PzseTo5YCw/m5M/ZMpT786XL/YfzLOIZgJUufxSaVLtGml63TVSIfGSfK/rMz0AkN+d7G4CAKFOjnfyW4yVAMBP587J0dNn5MuDh62Nvf7mdh04LPuPn5Rj35/Jlyy/dctZwUsAoEaFcjKmXQvrOsD8HjcHXGa3pZk1I+9qbjuQFuq34yZQYOd/K7x8wsN5FKFWjb8jgAACwQgQAAjGlVYRQACBwAS+//FHGTR7kWgavtPnkriLZdy9d0ry5WWdVj1ffv3ub2XIvxbLmR+zbLWhfTZIriyta9eQ6hUuvyAY4GUDYatzj4X8DAAUdKuA02HGSgDA7e/DzmGLXg7qs7M5PnDilPzp7blWsMLpE3dRcRndroVcX/EKp1XzLE8AwBdGGkEAAQSiQoAAQFQsI5NAAIFYE3C7MVKn39erLd0b13NFlnX2J0mb+x/5ZOfXjus3ufYaGdL6tgsCAF7SpB0PwEUFPwMAdr4btzvEWAkAuD3vws5J+l4yafL6LedeO73aUjNcPt7+ld1lvaCc3j4xtPVtUrxYUVf1c1YiAOCZkAYQQACBqBEgABA1S8lEEEAglgQ2fbNPBsxaaPstfE6bsqXiZfy9LaVSmdKOyf7zPztl3MLl8uPZs47r5nUAngYSnpnzbzl3Tr/otveEuoPdXiveSrn5BIAAgHNzt2n0pUvGWb/xay4rk2+nbtvWBu2epbFoy3br3xcnv+/sAes1lA82qCOd6tfJ9xMau6IEAOxKUQ4BBBCIfgECANG/xswQAQSiUOCHrCwZ/M/Foun4bh5NLR7+u2ai6fl2n83f7pch/1wsx8/8YLfK+XKX/ipeJnZoJRXLXHJB3S8PHpF+78wr8Hvu3J05OSXd8UBtVijsAMCJMz9I/3fny47vDtkc8c/FIu27ay9v6R+5JVXuven6PH003DRx8ccyb9M2R37ZhfO7HjJ3Y4dPnZYn0ufJniPHXPVzUbFi8tDNN8k9N13vKgig89TfyF8+XGGdn+AkEGHnMwcvmUiR9lt0tYBUQgABBAwUIABg4KIwJAQQQMCOgJe3i9p+UpnSMqjVrVKtXMHnAegmYvWXGdabTP1u2s1zc7WrZXCrW0VPws/5uD2IreX110nf5je72hS5GX/uOoUdAHDrput963VV/CAISxtu56mD0+DWiLuaS80ry/9irJ9/u986R+PUD5mO5+E0ADVt+Rr5x5qNjvvJrqCZAKnXJEmf2xpK+UtK2WpHP9VZn/Gt/PXj/8qOA4cdbfyzOwg6AGBrIi4LEVxwCUc1BBCICQECADGxzEwSAQSiUSDUafx25qwn9t9QqYK0q1tT9P/w60F1+ujp63qI2brd38qcDVtcbyK0Ld30P9P2dmlQpXKeQ3KzQSpoc5e7E90MPb94ufx7604p86uSonMuE19SriqbaBWtenlZ65/r21b9dlz/O77ERdZ/8nsiNQBg93o5O7+dcJV5eemn8u7az111p5+L9Lm94fmrKfXfmQ+37pDXV6x1tfnXQegm/C8dW4u2befJOHLMynI5dPK0neL5ltHfba2K5aXV9dWtf2cv/d/fslbQjCC9FWHbvoPy7607ZM1X31j/zMtDAMCLHnURQAABcwUIAJi7NowMAQQQCCmw7IsvZfT8pa6+yQ/ZuE8FQl1ptvPAIen/znzHnxboBkwPFUypUC7fkeob3ucXfyzq5PRpU7u69GnWKM8sg0gNANxWPVkGtGxaaJkTTtdAy3v5Vt9Nf6Hq5JfNUlA9L6nyocYT1N8JAAQlS7sIIIBA4QoQAChcf3pHAAEEPAlkv91evGWHp3aCqqxv04e1vV1+c02lfLvwclq6vhVtXO1q+d2NKXLdFZdZ96Zr9sK3R49bb/z/uWGL6PfyTp9QByUWdgBAzYbP+bes3LXb0dR0PfTb+NbXV5dixYrKkVPfi57t8NG2XdK6dnXRYI1pjx+ZLn7NKVQ2S3796BwGzlooW/Z+59dQAm+HAEDgxHSAAAIIFIoAAYBCYadTBBBAwD+B706clKfeXeD6oDH/RvLLlu6oea38qXmjX3z7n7vktn0HrFsN3Bww6Pf49Zvrx275jfVZRH5PYQcAdFxj5i+10tn9ekw+H2D+51/IhMUfu/qW3S8fbefa8pfJc/fcKaUuLuG4WS+HaDruzIcKBAB8QKQJBBBAwEABAgAGLgpDQgABBJwKmLi50EMGn7vnDtHr70I9etDgm6vWyxsr1xf6Ju/XVyfJ8La3W9kEJgcAZq/fLJOXrApFa/vvJp8P4OUwQNsAIQrayWYJ1ZeXazRDte3n36tfcbkMbNlUrky88NaO3H2Y+mkDhwD6+WugLQQQiDYBAgDRtqLMBwEEYlbApM2Fk0P6shdM06SH/muxbNyzr9DWsGLiJTKm/R1SoXRCgWMwIQNgQ8ZeGTR7ofyQddYXr1a1q0vfZo18aSuIRgo7yNXh19dLjyapns5PMCnQldcaadDr/t/cIB1/XVuKF7vwxo68yhMACOKXTpsIIIBAsAIEAIL1pXUEEEAgrAJLtu2S8QuXez4B3MugdfM/rG0zqZ10heNm9h47IX9+b4F8c/S447peKzgJWpgQANCzDfq/O9+6592Pp8m111iHKhbxo7GA2pi3aZtM+s/KsB962TylqjzZvLGtTXGoqWsQ4N21m+SvH68N+zzyG5ubqwa1LQIAoVabvyOAAALmCRAAMG9NGBECCCDgSeC/X+2RMQuWydHT33tqx01lPZl/eNtm1rfSbh+9Nu2Zf30ouw8fdduE43qJ8SVlxO+aSY0CbhTI2agJAQAdz6x1m2Xq0k99+WzCzjffjmF9rqCb579/+pnM+GStddhj0I9ujH+bUtW6SrCgT0LcjKMw/z3NOV7Ndnn89oZy09VJjoM/BADcrDx1EEAAgcIVIABQuP70jgACCAQioHeOT/jwY+sKtXNh2ig1qFJZ+rVoLPom3euj43923pKwfA5QtVxZGdr6tpDfO5sYAPDzs4lKlybKxA4tRYMhJj+67V+x/Svrekc3NzzYnZtu+PVchHtuqiV620QQjx56qRk7eptDOP49zTmHMvElpdvNv5ZmNaq6zmwgABDEr4I2EUAAgWAFCAAE60vrCCCAQKEJ6EZpw+5v5dVlq2XHgcOBbTD0sL9et9Z39QaxIBx9w6vXG7689NNANnq6wbsvtbbc++vrHb/dNSUDQP30s4lBsxd5zpjQ7I0Xft/a1qGNhfajztHx/uMnrUMQV+3a7Xs2QLVyZaV/iyZS5fJLwzLVXQcOW5kcn2Xs9X0uOSegGQ1VL79U7v/NjaIBOzvf+RcEQAAgLD8POkEAAQR8FSAA4CsnjSGAAAJmCuw7flL+tX6LLNm2Uw6ePO15kHoieuo1SdK+bi2pVbF8YG9IdaB6ArwecPjO2k3y7dETngMZmvJ8Z63r5Hc31pBfubjOTcdkUgBAx3Pqh0x5ZdlqWfD5F643kGoxpt0dUqPC5Z5/H+FsQH/b7/x3kyz5n52erpHU37SeW/FAgzpS88ryjtPh/Zjzse/PyAcbt8nCLV/48lvXMWn2ggbpbqteRZqlVJMrLgl9K4fduRAAsCtFOQQQQMAcAQIA5qwFI0EAAQTCIqAb6q17v7P+s/27Q7LzwGHrMLIjp77/xeZRNw9lflVS4i4qLtXKXSY1rywn9a5OstLlg0qLLghBU9437tkr63fvlZ0HDllvv7/P/FH0n+d+SpeMkxLFi1kn+uu3/XUrX2n9d3yJi8LiXBidqMOnuzJkxc6v5Yv9B+XkmR9+YaOZD5eUvNgKfiRffqlcW+4yqV7hcrnmsksj2kYzXg6eOGV9NrLxm32yff9BOXL6ezn+/Q+/OBRTN/uJ8XHnfxsNkyuLfgri93f+Xn4DP2RlWQc8/s/eA7J13wHZ/t1Bycw6K0dPn8nz8MDs37um9mvmgp7DoYGMqy5N9Pym38s8qIsAAgggYJYAAQCz1oPRIIAAAggggAACIQWysrLk66+/lk8//VR2794tn3/+uZQtW1ZSUlKkTp06UqtWLYmPjw/ZDgUQQAABBGJLgABAbK03s0UAAQQQQACBCBXQTb9u9GfPni0ffPCB7NmzJ9+ZJCYmyoMPPigPP/ywFRjgQQABBBBAQAUIAPA7QAABBBBAAAEEDBY4ceKEzJ8/X6ZOnSpbt251NNLk5GTp16+ftGnTRooXL+6oLoURQAABBKJPgABA9K0pM0IAAQQQQACBKBA4cuSI/OMf/5Dp06cX+LY/1FRLlSolffv2lR49ekiJEiVCFefvCCCAAAJRLEAAIIoXl6khgAACCCDgVMCUk92bXldFBre61enwo6K8vvF/66235LXXXvO08c+NMXjwYHn00UfJBIiKXwmTQAABBNwJEABw50YtBBBAAAEEolKAAEDhLWtQG//sGWkmwLRp06Rp06aFN0l6RgABBBAoVAECAIXKT+cIIIAAAgiYJUAAIPzrcfr0aXn77betzfnOnTsDHUCjRo3kpZdekgoVKgTaD40jgAACCJgpQADAzHVhVAgggAACCCAQ5QK68Z8zZ45MmjQp8I1/TsoRI0ZI9+7dpUiRIlEuzPQQQAABBHILEADgN4EAAggggAACCIRRQDf+c+fOdXWqvx/DbNKkiRV0KF++vB/N0QYCCCCAQAQJEACIoMViqAgggAACCCAQuQJnzpyRefPmWZtvp9f5+T1rvVmgVatWfjdLewgggAAChgsQADB8gRgeAggggAACCES2QGZmpixatMj69n7Dhg1GTOaRRx4RvRXgoosuMmI8DAIBBBBAIDwCBADC40wvCCCAAAIIIBBjArrxX7ZsmYwfP96YjX/2EuhnAFOnTpWyZcvG2KowXQQQQCC2BQgAxPb6M3sEEEAAAQQQ8FkgqI1/UlKSVKlSRYoWLSoZGRmeDg6sWbOmvPrqq5KcnOzz7GkOAQQQQMBkAQIAJq8OY0MAAQQQQACBiBHIysqSFStWyMSJE2XVqlW+jLtUqVLSunVr6dKli9SqVUuKFy9utatBhlmzZsmwYcPk6NGjjvsiAOCYjAoIIIBAVAgQAIiKZWQSCCCAAAIIIFBYAj/99JOsXLnS+sZ/yZIlvgwje+Pft29fqVy5cp5X9p07d07efPNN6devn+M+CQA4JqMCAgggEBUCBACiYhmZBAIIIIAAAggUhoBu/l988UUZM2aML93b2fjn7OjYsWOiQQK9XcDJU69ePesMAP2sgAcBBBBAIHYECADEzlozUwQQQAABBBAIQGDLli2ip+pv377dU+sdOnSQ3r17S9WqVfN8459X45oF8Pzzz1sHDTp59LOCCRMmyCWXXOKkGmURQAABBCJcgABAhC8gw0cAAQQQQACBwhXQb//HjRsnL7zwguuBtGzZ0jo7oHTp0o7bSE9Plz59+jiq9/TTT8uf/vQn24EGR41TGAEEEEDAWAECAMYuDQNDAAEEEEAAgUgR8JoFoKn/eobAHXfc4WjKZ8+elbFjx1qfIdh9ypcvLzNmzJA6derYrUI5BBBAAIEoESAAECULyTQQQAABBBBAwF8BfbOvh/tpmvwNN9xQYOO6EddUfE2rd/u0adPGSuV3kgWg1wH27NlTVq9ebbvbzp07S1pamsTFxdmuQ0EEEEAAgegQIAAQHevILBBAAAEEEEDAJ4Hsjf+UKVOsU/07duwoo0ePlvj4+AJ72LZtm3Tv3t31WQBOswC+++47GTFihLzzzju2Z66H/um8UlNTbdehIAIIIIBA9AgQAIietWQmCCCAAAIIIOBBIL/r/HRj/vrrr0vjxo0LbN2PLAC7ZwFs2rRJBg0a5OjNvw5+6NCh1oGFxYoV8yBFVQQQQACBSBUgABCpK8e4EUAAAQQQQMAXAd34r1mzxvoGf/HixXm2qSf0P/vss5KQkFBgnzt37pSHH35YNm/e7Hps06dPl1atWuVZPzMzU+bMmWNdO7hnzx5HffTo0UMGDBgQMpPBUaMURgABBBCIKAECABG1XAwWAQQQQAABBPwS0I2/vknX0/vnzZtXYLOaBTBt2jRp2rRpgeU0C2Dy5MkyatQo18PMKwsgv+wEu52w+bcrRTkEEEAgugUIAET3+jI7BBBAAAEEEMgl4GTjn7NqOLMANIjQvn17sZOdEGqB77rrLtGxHz16VPbt2yfXXnutpKSkSIUKFbgGMBQef0cAAQSiTIAAQJQtKNNBAAEEEEAAgbwFzp07J3pdn6b6z5492zFTOLMAmjVrJvfdd5+89957IbMTHE/kfys0b95cunbtKg0bNuRGALeI1EMAAQQiTIAAQIQtGMNFAAEEEEAAAWcCuvHfsWOHTJo0SdLT051VzlXa7lV9u3fvlkcffVTWrVvnqb9wVK5Ro4b07t1b9NMDrgYMhzh9IIAAAoUnQACg8OzpGQEEEEAAAQQCFMje+Gs6/dy5c+XkyZOee7N7VZ/2/corr8iwYcM89xmuBvR8g8GDB0utWrXC1SX9IIAAAgiEWYAAQJjB6Q4BBBBAAAEEghXQzbe+gZ84caJvG//sEevb8ieffNJ6W160aNECJ5KRkSE9e/Z0fFVfsDoFt56YmGgFLdq1ayclSpQozKHQNwIIIIBAAAIEAAJApUkEEEAAAQQQKBwB3XRPnTrVSvX3441/zo2/0zR5DUTozQFDhgwpHAwPver5A3plYLly5Ty0QlUEEEAAAdMECACYtiKMBwEEEEAAAQQcC3zzzTcyffp0mTlzpq8b/+TkZOv7+LZt20p8fLzjcUViFkD2JGvWrGllA9x8883cFuB45amAAAIImClAAMDMdWFUCCCAAAIIIGBDIMiNf/fu3aVjx46uNv7ZQ4/kLACdg5558Mc//tE60NBNAMTGElIEAQQQQCCMAgQAwohNVwgggAACCCDgj8D+/fvlr3/9q7zxxhvW/fZ+PfrG34+Nf87x7N27V3r16iUrVqzwZZiNGzeWBg0aWN/oHz58WObMmSN79uzxpe38GuGAwEB5aRwBBBAImwABgLBR0xECCCCAAAIIeBU4dOiQleavJ+z7ufFPSkqSHj16yP333y8JCQleh3lBfc0CePPNN6Vfv36e2u3QoYN1AGHlypUvSMk/ffq0/O1vf7MOPfTTJPdgOSDQ0/JRGQEEEDBCgACAEcvAIBBAAAEEEECgIIGgNv66qe3Tp4/ooXdlypQJbBH8yAIYMWKElZ1QpEiRPMf59ddfy/Dhw2XevHmBzUMb5oDAQHlpHAEEEAhUgABAoLw0jgACCCCAAAJeBI4cOSJ///vf5cUXX/T17Xa4Nv7Zc/cjCyA1NVUmT54slSpVypc0MzPTyjYYO3asr165O+SAQC+/auoigAAChSdAAKDw7OkZAQQQQAABBPIROHHihLz11lvy2muv+fp9u278H3nkEencubOULVvWlf+ZM2est+zz58+XkSNHSvny5W21o+cW6I0Cy5Yts1U+r0KhsgCy63z++edWEGDx4sWu+wpVUeet82/Tpk2oovwdAQQQQMAQAQIAhiwEw0AAAQQQQACBnwX0m/bBgwdbAQC/Ht34P/jgg/LQQw/Z3rDn7lvfri9atEheeukl2bBhg/XnCRMmWOcG2H10Tk888YTd4r8oV7duXXn55ZetcwBCPY0tUPcAAB1DSURBVOo4Y8YMa4wnT54MVdz23/2wtN0ZBRFAAAEEfBUgAOArJ40hgAACCCCAgB8CH330kfW9u9eNqx+bVd3461v78ePHn9/4Z8+xSZMmMmnSJNtBBT+yAIYNG2ZlMeR3FkBOf/30YOPGjTJkyBBZvXq1p6XRKwE1c6Jbt25SsWJFT21RGQEEEECgcAQIABSOO70igAACCCCAQAEC+gnAoEGDJD093bVT8+bNrRT1q666ylUbBW38czboNAvgvffek549e7oak1ZykgWQ3YneDqCZC5oR4DSooht/vYHgscceK/D8AdcToiICCCCAQNgECACEjZqOEEAAAQQQQMCJwPLly6Vr166ON6zZfVSrVs26LjAlJcVJt5KVlSUrVqywrtVbtWpVyLqNGjWyNtcVKlQIWVYLHDx40LrOb+HChbbK51Vo4MCBVhChWLFittv46aefRE3T0tJk8+bNIetlb/w12yD31YMhK1MAAQQQQMBIAQIARi4Lg0IAAQQQQAAB/YZ9wIAB8vbbb7vG0LfW2kaJEiVCtqEb/5UrV8qUKVNkyZIlIcvnLKCfB3Tq1MlWWr7W85oFoKfwv/rqq5KcnOxonFpYr1QcN26clQ2Q16Mb/9atW0vfvn3Z+DvWpQICCCBgtgABALPXh9EhgAACCCAQ0wJeswCSkpJk+vTpcsMNN+TrqG/GdeOvb/GdbvyzG42ULIDs8eqc9SaD0aNHy86dO8/baKq/3lRQtWpV28GMmP6BMnkEEEAgwgQIAETYgjFcBBBAAAEEYklAr9wbOnSozJw50/W088sC0E3wmjVrrI2/H9flOc0C+OCDD6wD9dw+XrIAsvv89ttvZcyYMfLjjz9Kr169rM8l7Bwu6HbM1EMAAQQQKFwBAgCF60/vCCCAAAIIIBBCQL/D1+/Q9QR9N4/eV6/p7nXq1LGq68Z/06ZN8sILL1hvwf167rnnHhkxYoSUKVPGVpPHjh2z0uy9jEGvFNTzBJycBWBrcBRCAAEEEIhKAQIAUbmsTAoBBBBAAIHoEfAjC0CvFBw8eLBs27bN941//fr1rY28fgZQvHhxR/ALFiyw3rw7PZk/uxM96HDatGly3XXXOeqXwggggAACsSlAACA2151ZI4AAAgggEIiAppLn3szq2+mEhARPqeV+ZAHoSfaa8u/Xoxt/3bw3adLE1iGDefWrWQD9+vWT999/3/WwyAJwTUdFBBBAIOYECADE3JIzYQQQQAABBPwT0A2sbqo//PBDWbt2rZVan9ejh/E1bNhQ2rVrJ6mpqRIfH+9oEJmZmdb1dfq2u7CfG2+80dq0e9n455yDH1kAbq47LGxH+kcAAQQQCL8AAYDwm9MjAggggAACES2gKfn6Rl6v59PD85ymrycmJlrf9N9///2i3+fbfdavXy9dunRxfRaA3X7yK6cbf33j/9vf/tb1G/+82vYjC+Dxxx+X/v37O/4EwasJ9RFAAAEEIkuAAEBkrRejRQABBBBAoNAETp8+Lenp6fLGG2/I1q1bPY9DAwH67fwDDzxgKyNAswD02rqpU6d67ttJA7rx79mzpzRv3lzi4uKcVLVd9qOPPhI9p8BpMCW7Az0LgCwA29wURAABBGJWgABAzC49E0cAAQQQQMCegG7858yZI5MmTbrgznh7tUOX0o31008/LbVq1QpZ+LPPPrOuztuzZ0/Isl4L1KhRQ3r37i0tW7YMbOOfPcYTJ07IoEGDrACL2ye/6w7dtkc9BBBAAIHoEyAAEH1ryowQQAABBBDwRUCvy/v4449l1KhRsmHDBl/azK8RPSPgmWeekVatWknRokXz7SscWQDJycnWxr9t27a2MhPswJw9ezbkVX1esgA0S+Gpp56yziVwehOBnfFTBgEEEEAgOgQIAETHOjILBBBAAAEEfBU4dOiQTJ48WaZMmeJruwU1VqpUKRk4cKB07ty5wE1sUFkAQWz89c3+u+++K+vWrZORI0dK6dKl8yVwkwUQ1LkEYVt0OkIAAQQQCKsAAYCwctMZAggggAAC5gvoSf6ajr569eqwD1bvs3/hhRdEN7b5PVlZWTJu3DirnB+Pbvz1+/uOHTv69sZfP5vQQxL11oKdO3daw9SASvv27Qsc8vLly6Vr164hzwII5+cJfhjTBgIIIICAGQIEAMxYB0aBAAIIIIBAoQucO3dO5s2bZ6Xih+Mb+9wTbtq0qfWWvGrVqiEttmzZYt0ksH379pBl8yugnx306NHDuo0gISHBdTs5KxZ0XkKLFi3k+eefl8suuyzfvrT+gAEDrOBBXg8bf1+WiUYQQACBmBUgABCzS8/EEUAAAQQQ+D8B/d5/1qxZ8uc//znk2+cg3O69914ZMmSIlCtXzlbzfmQBdOjQQZ599llfNv+6cZ87d651Q0FBNyS4zQII4vMEW9AUQgABBBCIKgECAFG1nEwGAQQQQAAB5wL65n/27NnWIXJur6Fz3uvPNfS7f71iT0+wd3rFntcsAO1bU/Q188Dtc+bMGStrQm9IsHM1oh7Sp2XLly+fb5fa5tChQ2XmzJkSxOcJbudKPQQQQACByBcgABD5a8gMEEAAAQQQ8CSwcuVK69T7cKf9JyYmSlpamrRr187VyfV6sr6m1E+YMMH1/N1mAehtBIsWLZKXXnrJ8Q0JOl797KCgRw8N3Lx5s3VmQHx8vOv5UREBBBBAAIGcAgQA+D0ggAACCCAQwwIZGRnWG3ivB/7pZr5mzZpy0UUXiX5OsGvXrgIDClp29OjRUq9ePSlSpIjrFdi2bZt1gJ/bswA0C0A38XfccYetMejGf9myZTJ+/HjHG//sDuxkAdgaDIUQQAABBBBwKEAAwCEYxRFAAAEEEIgWAd3M6iZcv1t3+9x9993WqfV169a94C2+BgG++uorK8U+PT39gk8LNOV+1KhRUqVKFbfdnq/nRxZAmzZtrA19QVf0+bHxzzlZ7a9Tp06egh+e8WgAAQQQQCDmBAgAxNySM2EEEEAAAQR+Fli1apV1kv7+/fsdk+gbfP1OvXHjxlK0aNF86+v5AmvWrLFOtteU9i5dulgHDWrGgF+PXrP38MMPW+27eQrKAtDDBlesWCETJ060vPx6GjVqZGUeVKhQwa8maQcBBBBAAIGQAgQAQhJRAAEEEEAAgegTyHnQnNPZpaamWhtiPaDO7qOp+p9++qn8/ve/lxIlStitZqucZgHo6fqaVeD2yZ0FoBt/PRthypQpsmTJErfN5ltP7caNGycNGzb0vW0aRAABBBBAID8BAgD8NhBAAAEEEIhBgfXr11tv452+/a9WrZq88sorkpKSYpSa1ywAncz06dPlzjvvtDb++nY+qI2/HrjYtm1bDvcz6hfEYBBAAIHYECAAEBvrzCwRQAABBBA4L6Bp+bqJHzZsmGOVESNGWIfueTm4z3GnNir4kQVw4403WpvyTz75xEaPzopwnZ8zL0ojgAACCAQjQAAgGFdaRQABBBBAwFiB48ePyxNPPCFz5851NEY96O/ll1+WypUrO6oXrsK7d++WRx99VPQKPVOepKQk6dGjh3XtX0JCginDYhwIIIAAAjEqQAAgRheeaSOAAAIIxK7Ajh07rE3p1q1bHSF07txZ0tLSJC4uzlG9cBX2ktng9xh149+tWzfrzIMyZcr43TztIYAAAggg4EqAAIArNiohgAACCCAQuQJLly6Vjh07Op7AwIEDpU+fPo7rhbNCRkaG9OzZU1avXh3Obs/3pbcbqNF9993Hxr9QVoBOEUAAAQQKEiAAwO8DAQQQQACBGBNIT093tZHXk/bbt29vtJZmAUybNk2GDBkS1nHqxl+vVNQsibJly4a1bzpDAAEEEEDArgABALtSlEMAAQQQQCBKBCZMmCDPPfec49lEQgBAJxXOLADd+D/44IPy0EMPSfny5R2bUgEBBBBAAIFwChAACKc2fSGAAAIIIGCAgNsAwFNPPWUdHlgYz48//igHDx4UPb/giy++kBYtWoh+Z5/XE44sADb+hfEroE8EEEAAAa8CBAC8ClIfAQQQQACBCBNwGwDo1KmTjBw5UkqWLBnYjHXzfuLECdET/Tdu3Gj9Z9OmTbJ27doL+nz77bfllltuyXcce/fulV69esmKFSt8HWupUqWsNH894K9ixYq+tk1jCCCAAAIIBC1AACBoYdpHAAEEEEDAMIEXX3xRRo0a5XhUQVwDePLkSevAPr26Tzf569evl6NHj4Yc2/Dhw61v7vN7NJDw5ptvSr9+/UK2ZaeAbvw7dOggjz32mFSqVMlOFcoggAACCCBgnAABAOOWhAEhgAACCCAQrMB7771nnZTv5pk+fbq0atXKTdU86xw7dsway4cffuioTT1p/+mnn5ZixYrlW8+PLIDsjb8GGypXrixFihRxNE4KI4AAAgggYJIAAQCTVoOxIIAAAgggEAaBVatWyV133eWqJ70+cPTo0RIfH++qfu5K+m2/flbwyiuvOGpP0/DT0tIkLi4u33pesgB049+6dWvp27cvG39HK0NhBBBAAAGTBQgAmLw6jA0BBBBAAIEABPQgvR49esjWrVsdt64n3c+YMUPq1KnjuG5+Fdx8kmD3PIL9+/dL7969ZdmyZbbHq6n+Wqdq1aq88betRkEEEEAAgUgQIAAQCavEGBFAAAEEEPBR4Pjx49Zp/nPnznXV6uOPPy79+/eX4sWLu6qfu5KbTxJuvfVWmTJlipQpUybkGN566y1btxfcfffd1sGBKSkpbPxDqlIAAQQQQCASBQgAROKqMWYEEEAAAQQ8CGhq/F/+8hcZO3asq1aqVatmpezrRtmPx00A4N5777U+RdBU/VBPqCwANv6hBPk7AggggEC0CBAAiJaVZB4IIIAAAgg4EFi6dKno9/xuHz0Nf8CAAVKiRAm3TZyv5yYAYOcMgJwDy6uPli1bimYzXH/99VK0aFHP86ABBBBAAAEETBcgAGD6CjE+BBBAAAEEAhAI9VY8VJd6FoBmAdSvXz9U0ZB/nzBhgjz33HMhy+UsYOcWgJzlDx48KE8++aQsXLhQmjdvbqX616tXj42/I3UKI4AAAghEugABgEhfQcaPAAIIIICACwGvnwFol23atJHx48dL6dKlXYzg5yonT560MgneeecdR21owECzAJw8mvWgtwaw8XeiRlkEEEAAgWgSIAAQTavJXBBAAAEEEHAg8Nlnn0m3bt1kz549DmpdWHTo0KHyyCOPSLFixVy1sX79eunSpYtoRoLdR7/714P9UlNT7VahHAIIIIAAAgiICAEAfgYIIIAAAgjEqEBmZqakpaXJtGnTXAskJSXJpEmTpEGDBo7bOHDggHWbwIIFCxzVbdiwoXUDwBVXXOGoHoURQAABBBCIdQECALH+C2D+CCCAAAIxLbBq1SrrDb6TN/C5werWrSv6HX/16tVtW2rq/8iRI2XGjBm262QX1CsM9Xt+t1kHjjukAgIIIIAAAlEiQAAgShaSaSCAAAIIIOBG4MyZM6Jp/DNnznRT/XwdDQKMGTNGateuHbKdHTt2yPDhw2Xx4sUhy+YuoIcPatCgTp06jutSAQEEEEAAgVgXIAAQ678A5o8AAgggEPMCfpwFoIiJiYnSt29fuf/++yUhIeECVz10UM8aeP31161gg2YAuHm6d+9uBSz8uH7QTf/UQQABBBBAIJIFCABE8uoxdgQQQAABBHwQyMrKsr7jHzt2rA+t/RwIaNy4sdSqVctK0z98+LAsX75cNm3a5Kn9atWqWVcPpqSkeGqHyggggAACCMSqAAGAWF155o0AAggggEAOgb1790qvXr1kxYoVxrrolYOdOnWSIkWKGDtGBoYAAggggIDJAgQATF4dxoYAAggggEAYBT766CPRFHu36flBDlWvCtTU//j4+CC7oW0EEEAAAQSiWoAAQFQvL5NDAAEEEEDAvoB+CvDyyy9bp/Ob9Ojmf/DgwVKqVCmThsVYEEAAAQQQiDgBAgARt2QMGAEEEEAAgeAETp8+LWlpaa6u5wtiVN26dZMBAwaw+Q8ClzYRQAABBGJOgABAzC05E0YAAQQQQKBggQMHDkj//v1lwYIFhUalb/t14//AAw9w4n+hrQIdI4AAAghEmwABgGhbUeaDAAIIIICADwIaBBg4cKC8//77PrTmrInU1FQZMWKE1K5dmwP/nNFRGgEEEEAAgQIFCADwA0EAAQQQQACBPAWOHj0qY8aMCdvnAHp9YN++fa23/hz2x48SAQQQQAAB/wUIAPhvSosIIIAAAghEjUBmZqbMmjVLhg0bJhoQCOLRdP/OnTuLfu9fsWLFILqgTQQQQAABBBAQEQIA/AwQQAABBBBAIKRARkaGjBs3TtLT00OWtVtA3/j/4Q9/kK5du7Lxt4tGOQQQQAABBDwIEADwgEdVBBBAAAEEYkngp59+ks2bN8uUKVNk9uzZrqdev359641/8+bNJSEhwXU7VEQAAQQQQAABZwIEAJx5URoBBBBAAIGYFzh37pzs3btXPvjgAysQsG7dupAmjRs3tjb8LVq0kEqVKknRokVD1qEAAggggAACCPgrQADAX09aQwABBBBAIOYETp06JV9++aXs3r1bdu3aZc1fv+tPTk6Wq666SsqVKydxcXEx58KEEUAAAQQQME2AAIBpK8J4EEAAAQQQQAABBBBAAAEEEAhAgABAAKg0iQACCCCAAAIIIIAAAggggIBpAgQATFsRxoMAAggggAACCCCAAAIIIIBAAAIEAAJApUkEEEAAAQQQQAABBBBAAAEETBMgAGDaijAeBBBAAAEEEEAAAQQQQAABBAIQIAAQACpNIoAAAggggAACCCCAAAIIIGCaAAEA01aE8SCAAAIIIIAAAggggAACCCAQgAABgABQaRIBBBBAAAEEEEAAAQQQQAAB0wQIAJi2IowHAQQQQAABBBBAAAEEEEAAgQAECAAEgEqTCCCAAAIIIIAAAggggAACCJgmQADAtBVhPAgggAACCCCAAAIIIIAAAggEIEAAIABUmkQAAQQQQAABBBBAAAEEEEDANAECAKatCONBAAEEEEAAAQQQQAABBBBAIAABAgABoNIkAggggAACCCCAAAIIIIAAAqYJEAAwbUUYDwIIIIAAAggggAACCCCAAAIBCBAACACVJhFAAAEEEEAAAQQQQAABBBAwTYAAgGkrwngQQAABBBBAAAEEEEAAAQQQCECAAEAAqDSJAAIIIIAAAggggAACCCCAgGkCBABMWxHGgwACCCCAAAIIIIAAAggggEAAAgQAAkClSQQQQAABBBBAAAEEEEAAAQRMEyAAYNqKMB4EEEAAAQQQQAABBBBAAAEEAhAgABAAKk0igAACCCCAAAIIIIAAAgggYJoAAQDTVoTxIIAAAggggAACCCCAAAIIIBCAAAGAAFBpEgEEEEAAAQQQQAABBBBAAAHTBAgAmLYijAcBBBBAAAEEEEAAAQQQQACBAAQIAASASpMIIIAAAggggAACCCCAAAIImCZAAMC0FWE8CCCAAAIIIIAAAggggAACCAQgQAAgAFSaRAABBBBAAAEEEEAAAQQQQMA0AQIApq0I40EAAQQQQAABBBBAAAEEEEAgAAECAAGg0iQCCCCAAAIIIIAAAggggAACpgkQADBtRRgPAggggAACCCCAAAIIIIAAAgEIEAAIAJUmEUAAAQQQQAABBBBAAAEEEDBNgACAaSvCeBBAAAEEEEAAAQQQQAABBBAIQIAAQACoNIkAAggggAACCCCAAAIIIICAaQIEAExbEcaDAAIIIIAAAggggAACCCCAQAACBAACQKVJBBBAAAEEEEAAAQQQQAABBEwTIABg2oowHgQQQAABBBBAAAEEEEAAAQQCECAAEAAqTSKAAAIIIIAAAggggAACCCBgmgABANNWhPEggAACCCCAAAIIIIAAAgggEIAAAYAAUGkSAQQQQAABBBBAAAEEEEAAAdMECACYtiKMBwEEEEAAAQQQQAABBBBAAIEABAgABIBKkwgggAACCCCAAAIIIIAAAgiYJkAAwLQVYTwIIIAAAggggAACCCCAAAIIBCBAACAAVJpEAAEEEEAAAQQQQAABBBBAwDQBAgCmrQjjQQABBBBAAAEEEEAAAQQQQCAAAQIAAaDSJAIIIIAAAggggAACCCCAAAKmCRAAMG1FGA8CCCCAAAIIIIAAAggggAACAQgQAAgAlSYRQAABBBBAAAEEEEAAAQQQME2AAIBpK8J4EEAAAQQQQAABBBBAAAEEEAhAgABAAKg0iQACCCCAAAIIIIAAAggggIBpAgQATFsRxoMAAggggAACCCCAAAIIIIBAAAIEAAJApUkEEEAAAQQQQAABBBBAAAEETBMgAGDaijAeBBBAAAEEEEAAAQQQQAABBAIQIAAQACpNIoAAAggggAACCCCAAAIIIGCaAAEA01aE8SCAAAIIIIAAAggggAACCCAQgAABgABQaRIBBBBAAAEEEEAAAQQQQAAB0wQIAJi2IowHAQQQQAABBBBAAAEEEEAAgQAECAAEgEqTCCCAAAIIIIAAAggggAACCJgmQADAtBVhPAgggAACCCCAAAIIIIAAAggEIEAAIABUmkQAAQQQQAABBBBAAAEEEEDANAECAKatCONBAAEEEEAAAQQQQAABBBBAIAABAgABoNIkAggggAACCCCAAAIIIIAAAqYJEAAwbUUYDwIIIIAAAggggAACCCCAAAIBCBAACACVJhFAAAEEEEAAAQQQQAABBBAwTYAAgGkrwngQQAABBBBAAAEEEEAAAQQQCECAAEAAqDSJAAIIIIAAAggggAACCCCAgGkCBABMWxHGgwACCCCAAAIIIIAAAggggEAAAgQAAkClSQQQQAABBBBAAAEEEEAAAQRMEyAAYNqKMB4EEEAAAQQQQAABBBBAAAEEAhAgABAAKk0igAACCCCAAAIIIIAAAgggYJoAAQDTVoTxIIAAAggggAACCCCAAAIIIBCAAAGAAFBpEgEEEEAAAQQQQAABBBBAAAHTBAgAmLYijAcBBBBAAAEEEEAAAQQQQACBAAQIAASASpMIIIAAAggggAACCCCAAAIImCZAAMC0FWE8CCCAAAIIIIAAAggggAACCAQgQAAgAFSaRAABBBBAAAEEEEAAAQQQQMA0AQIApq0I40EAAQQQQAABBBBAAAEEEEAgAAECAAGg0iQCCCCAAAIIIIAAAggggAACpgkQADBtRRgPAggggAACCCCAAAIIIIAAAgEIEAAIAJUmEUAAAQQQQAABBBBAAAEEEDBNgACAaSvCeBBAAAEEEEAAAQQQQAABBBAIQIAAQACoNIkAAggggAACCCCAAAIIIICAaQIEAExbEcaDAAIIIIAAAggggAACCCCAQAACBAACQKVJBBBAAAEEEEAAAQQQQAABBEwTIABg2oowHgQQQAABBBBAAAEEEEAAAQQCECAAEAAqTSKAAAIIIIAAAggggAACCCBgmgABANNWhPEggAACCCCAAAIIIIAAAgggEIAAAYAAUGkSAQQQQAABBBBAAAEEEEAAAdMECACYtiKMBwEEEEAAAQQQQAABBBBAAIEABAgABIBKkwgggAACCCCAAAIIIIAAAgiYJkAAwLQVYTwIIIAAAggggAACCCCAAAIIBCBAACAAVJpEAAEEEEAAAQQQQAABBBBAwDQBAgCmrQjjQQABBBBAAAEEEEAAAQQQQCAAAQIAAaDSJAIIIIAAAggggAACCCCAAAKmCRAAMG1FGA8CCCCAAAIIIIAAAggggAACAQgQAAgAlSYRQAABBBBAAAEEEEAAAQQQME2AAIBpK8J4EEAAAQQQQAABBBBAAAEEEAhAgABAAKg0iQACCCCAAAIIIIAAAggggIBpAgQATFsRxoMAAggggAACCCCAAAIIIIBAAAIEAAJApUkEEEAAAQQQQAABBBBAAAEETBMgAGDaijAeBBBAAAEEEEAAAQQQQAABBAIQIAAQACpNIoAAAggggAACCCCAAAIIIGCawP8HYNZeRSpe5SQAAAAASUVORK5CYII="/>
          <p:cNvSpPr>
            <a:spLocks noChangeAspect="1" noChangeArrowheads="1"/>
          </p:cNvSpPr>
          <p:nvPr/>
        </p:nvSpPr>
        <p:spPr bwMode="auto">
          <a:xfrm>
            <a:off x="7297146" y="3585117"/>
            <a:ext cx="2084166" cy="208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" name="AutoShape 8" descr="data:image/png;base64,iVBORw0KGgoAAAANSUhEUgAABAAAAAMACAYAAAC6uhUNAAAgAElEQVR4XuzdCXgVRbr/8TcrISQkYQcBMWyyCwiisojIAALqiOh/dNxGxg31CgrqdV/GBXAXt8F1ZnAU0HFBQUAUBFEUZFfZlH1PQkJIQkj+z9veMAFOcrq6zzk55/S3n2eeO3esqq76VGeeqd+pro4pLS0tFS4EEEAAAQQQQAABBBBAAAEEEIhqgRgCgKieXwaHAAIIIIAAAggggAACCCCAgCVAAMCD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ggggAACCCCAAAIIeECAAMADk8wQEUAAAQQQQAABBBBAAAEEECAA4BlAAAEEEEAAAQQQQAABBBBAwAMCBAAemGSGiAACCCCAAAIIIIAAAggggAABAM8AAggggAACCCCAAAIIIIAAAh4QIADwwCQzRAQQQAABBBBAAAEEEEAAAQQIAHgGEEAAAQQQQAABBBBAAAEEEPCAAAGAByaZISKAAAIIIIAAAggggAACCCBAAMAzgAACCCCAAAIIIIAAAggggIAHBAgAPDDJDBEBBBBAAAEEEEAAAQQQQAABAgCeAQQQQAABBBBAAAEEEEAAAQQ8IEAA4IFJZogIIIAAAggggAACCCCAAAIIEADwDCCAAAIIIIAAAggggAACCCDgAQECAA9MMkNEAAEEEEAAAQQQQAABBBBAgACAZwABBBBAAAEEEEAAAQQQQAABDwgQAHhgkhkiAggggAACCCCAAAIIIIAAAgQAPAMIIIAAAsYCxft3SNG2ZVK0a60czt0pJQW5Unq4SEoPHzqmrRiJSUiSmNh4iatRW+LSGkq1Bm0lsVEHiU2sYXxfKiCAAAIIIIAAAgg4FyAAcG5HTQQQQMA7AqWlUrRnneT/NEsO7fpZSory3Y09JkbikmtJUtNuktz6HImtnuauPRE5sPozyVv2vut2gtVAUrPTJe30v1TYfMnBbNk3Z4IVqITqiolLkJi4RImJT5S4lLoSl9ZIEus0dxzQ5HzzuhT8+k2ouh+Q+yTUbSG1zrkjIG3RCAIIIIAAAuEuQAAQ7jNE/xBAAIGqFCgtlYPr51mL68MH9olIacB7o7sDEhu2ldRTL7NCAacXAYBTOR/1NKCpUUeqt+htBTQ6R3YuAgA7SpRBAAEEEECg6gQIAKrOnjsjgAACYS1QtH2V7F/8Dzl8YG9I+hkTX81abKZ0OF8kJsb4ngQAxmS2KuirG6ldL5VqJ3T0W54AwC8RBRBAAAEEEKhSAQKAKuXn5ggggED4CZSWFEvu95OlYOM3ov8+tFeMVGvUXmr2+IvEVksxujUBgBGXUWHdAZDcdpCktB9aaThDAGDESmEEEEAAAQRCLkAAEHJybogAAgiEr0BJYZ7sX/S6FG5bGZTt/nZHnlCnuaT3vMHobAACALu6DsvFxEpK+yFSQ0OACi4CAIe2VEMAAQQQQCBEAgQAIYLmNggggEC4C5QWF0r2V89L0a6fw6KrifVaS3qfm0VfDbBzEQDYUXJXRr/okHb6CKl2QiefDREAuPOlNgIIIIAAAsEWIAAItjDtI4AAAhEgEG6L/9/JYiTppB6SdtrVts4EIAAIzYOWUKuZZPS73WcwQwAQmjngLggggAACCDgVIABwKkc9BBBAIIoE8pb/xzrpX0pLwmpU+ut/zW5/lqRmPfz2iwDAL1FACuh5AKndLpfqmWcc1x4BQECIaQQBBBBAAIGgCRAABI2WhhFAAIHIECjcukxyvpkkpYcKwrLD8TUbSsbZoyW2enql/SMACN30JTZoKxln3XrczgwCgNDNAXdCAAEEEEDAiQABgBM16iCAAAJRIqBb/7O+fEYO7V4XxiOKkRptBkjKKcMIAMJklmKrp0nG2beJhjPlLwKAMJkguoEAAggggEAFAgQAPBoIIICAhwUOrpsnuT+84/pzf/rJvqQTu1v/ik9vbL0frp8QLM7aLAW/LpKC3xZLSWGuY+m4lDqScfbtot+kr+hiB4BjXuOKMXEJUvO0q6z5JgAw5qMCAggggAACVSZAAFBl9NwYAQQQqFqB0sNFkjVnghzau9FxR/R98Ootz7J+ndd/X9GlYUDej9Pk4NovHYYNMVKj3SBJ6fjHoAQACXVbSK1z7nDsEIiKJQezZd+cCXI4d6dxcxrAZPQdJfEZTSueg+JCKc7eIoVbfpSCTYvl8IF9rj71mNLpQqnRdpBxX4MR4CQ1O13STv9LwPpCQwgggAACCESrAAFAtM4s40IAAQT8COhC0Hr3v7jQkZX+yp/a9U9SPfNM2/Xzf5kjecs+cHTPhFonSsY5YyUmLtHn/dzsAPBCAFAeTQOZ/d++KQW/fuc4BKjRdqCkdKr8tQzbD4aIdQhl3rL3TaocKUsA4IiNSggggAACHhQgAPDgpDNkBBBAQAX2L/6nHFz3lTOMmFhJaT9EarQfalzf6RcHrG/Qn/FXqdaoIwHAMQJ2dgAci1ZSmCdZc8ZLcc424znUCoFedBMAOJoGKiGAAAIIIGAkQABgxEVhBBBAIDoESooO/L74y97qaECJ9VpJ+ln/U+Gv8ZU1ah08qK8e7PvV771jEqpLfPoJ1qK/WuPOEl+zQYV13CwgvbYDoAxx/7dvycENX/udB18F2AHgiI1KCCCAAAIIVKkAAUCV8nNzBBBAoGoEinb9LNnzJkrpoYPGHdCt/2mnj5BqjU8xrltWIf+nWZL741SR0pL/thETI7FJaZJQ+yRJatJFEht1kNjEGrbvQQBQ+RkAviDdmHEGgO1Hk4IIIIAAAgiEjQABQNhMBR1BAAEEQieg7+LnLnnv6AW4zdvrL/IZ/cYYLc6Pbbp4/3bJ/vJZ0dPk9Zvy1U44RRLqZFpfD3B6uVnMenUHQM7CSVLw27fG5NZXALpfKUnNTjOuW1EFN/MX6NcRAjYoGkIAAQQQQCDMBAgAwmxC6A4CCCAQCgE3W7/DdbHlZgEZTHO74UKwvwJwXAiTvVWyvnxG9L6mV2y1VMk4e7T1ycdAXW7mL1yfyUDZ0A4CCCCAAAKBEiAACJQk7SCAAAIRJKDv/xft+sW8xzGxktrlYklu1c+8bpBruFlABrNr4RgAHM7dJTkLXpFDWZscDd0aU7+xIjExjur7quRm/ggAAjYNNIQAAgggEOUCBABRPsEMDwEEEDhWoPRwkWTNHieH9v1mjOPvJH7jBgNYwc0CMoDdOK6pcAgA9Ff+Q3t/lcIdq+TQ7vVSnLPV0esf1uA0BDrlIkk+uX9A2dzMHwFAQKeCxhBAAAEEoliAACCKJ5ehIYAAAr4EQr3VPFSz4GYBGcw+hiIACGb/j207Pr2Jtf1fPz0YyMvN/BEABHImaAsBBBBAIJoFCACieXYZGwIIIOBD4HDebsn64kk5fGCvsU9caj3JOPt2iUvOMK4b7ApuFpDB7Fs0BQB6SGPNbn+WpGY9Ak7mZv4IAAI+HTSIAAIIIBClAgQAUTqxDAsBBBCoSKA4a5NkzX1aSgrzjJHiUutLrX63S2z1dOO6wa7gZgEZzL5FTQAQEysp7YdIjfZDg8LlZv4IAIIyJTSKAAIIIBCFAgQAUTipDAkBBBCoTIAAILTPR1QEADExUv2kM6xP/wXy4L/yM0EAENrnkrshgAACCHhTgADAm/POqBFAwMMCBAChnfxIDwBi4hKkRrshUqPtoKAt/nVGCABC+1xyNwQQQAABbwoQAHhz3hk1Agh4WIAAILSTH7kBQIzEZzSx3vlPqH1S0NEIAIJOzA0QQAABBBAQAgAeAgQQQMBjAofzsyTriwmi34I3veJq1JaMs2+TuJS6plWDXt7NAjKYnYu0ACAmobok1j9ZarQZIAl1mgeT5qi23cwfZwCEbJq4EQIIIIBAhAsQAET4BNJ9BBBAwFSAzwCairkrHykBgG71r9a4i6R0GCp62GOoLwKAUItzPwQQQAABLwoQAHhx1hkzAgh4W6C0VPbNflwO7dlg7BCTkCRpZ/xVqjXqaFw32BXcLCDtLtKDOQY3wUxA+xUTIwkZJ0rqqZeGZOt/Wd/dzB87AAL6BNAYAggggEAUCxAARPHkMjQEEECgIoHs+S9K4ZalxkAxsfHWwrB6817GdY+tkLf8Ayn49Vtru3lS5pmSWKeFq0Pm3CwgIz0AiK2WIhl9R0l8RlPRIOHghgVycN08OZy/z/E8WYf/dThParQZ6LgNk4pu5o8AwESasggggAACXhYgAPDy7DN2BBDwrEDesmlyYPUMR+Ov0XagpHQa5qjukUq6C2HOODm0e92R/ygmvpr1i3PSSadLUpOuov+/yeVmARlNAUCZWWlxoexf9IYUbF4iIqUmlEfNiR4CmNSsh6P6JpXczB8BgIk0ZRFAAAEEvCxAAODl2WfsCCDgWYGD6+dL7veTpbSk2NjAWiz3G+vq1/qiXb9IzvyJUlKU7/v+MbESn1pPEhu2k+qZPSU+vbHffrpZQEZjAKBgGgJkffnMUUGLX8hjClivfZw+Qqqd0Mm0qlF5N/NHAGBETWEEEEAAAQ8LEAB4ePIZOgIIeFegOHuLZH3xlJQU5hojxCalSUbfW20tyitqPO/HaXJgzUzbv0zHJiZLQt2Wkty6nyTWb+OzWTcLyGgNABSqaOcayf76ZSmtKGyx8QTE12wg6WfdKvoViGBdbuaPACBYs0K7CCCAAALRJkAAEG0zyngQQAABOwI+tuDbqfZ7mRip0W6QpHT8o/0q5Uoezt0pWXOflsMH9hrXTzrxNEk7YwQBwDEC5c8A8IWjuz3y135pO3Dx1UZiw/aS0ecWVzs/KptwAgDjPwcqIIAAAgggYCxAAGBMRgUEEEAgOgT0EL4Dqz5ztCjUX4L10Dnjz8WVlkrOt29IwcZFxvf1dwChmwVkNO8A0KfVTehS9rRb/l3/JNVb9A7KH4Cb+WMHQFCmhEYRQAABBKJQgAAgCieVISGAAAJ2BKzXAOY+IyUFOXaKH1cmsV4rSet5g+ivz3avAys/lryVn4iUltitcqScFTqcfZvEpdT1WdfNAjLaAwAFM33twhdyQq1mktHvduMDGu1Mtpv5IwCwI0wZBBBAAAEERAgAeAoQQAABDwvkfP2yFGz+wbGAvhtes8df/H4vXg8b1AXowbVfOjp4UDuoXwZI63l9hX11s4D0QgCgnwfcN2eCtRvA8RUTK6mdL7bOYgj05Wb+CAACPRu0hwACCCAQrQIEANE6s4wLAQQQsCHg9zR+G21ITKwk1Mm0Tuuv1rCdxFZPt2rpCfSH9myQgi1LpHDTD44OHCy7vX4S0DqJvvEpQQkA7AzTbZmYuASpedpVknRid59NuVmg+zsDoOyG+T/Pkdyl7znagVHWRnxaI8noN8Zo54cdOwIAO0qUQQABBBBAwJ0AAYA7P2ojgAACES+w/9s35eCGhcbv5Idy4IkN2krGWbdWegCdmwVkKMYSDgGA9VnAORPk0L5fnQ85JlZS2g+RGu2HOm/DR00388cOgIBOBY0hgAACCESxAAFAFE8uQ0MAAQTsCOhp/NlfPiPF+3fYKR7yMna/Q+9mARmKQYVDAKDjLPjtO9HQp/TwIcfD1sMfa/W7/chuD8cNlavoZv4IAAIxA7SBAAIIIOAFAQIAL8wyY0QAAQT8CBRs+v73RWFxYZhZxUj1zDOsrfP+LjcLSH9tB+Kfh0sAIKWlkvXVc1K0faWLYbn7FKSvG7uZPwIAF1NJVQQQQAABTwkQAHhquhksAgggULGAmxP6g+UaX7OhZJw92tYvzW4WkMHqf/l2wyYAEJHCrcsk55tJUnqowPHQHX8KsoI7upk/AgDH00hFBBBAAAGPCRAAeGzCGS4CCCBQoUBpqeR8+4YUbFwUFucBxCbVlPSeN4ie0G/ncrOAtNO+2zLhFADoLoDsBS9L4eYlLoYVI8ktz5LUUy910cZ/q7qZPwKAgEwBjSCAAAIIeECAAMADk8wQEUAAAdsCpaWy/7u35ODGhaKLxKq6dPGfdsYISazfxnYX3Cwgbd/ERcGwCgBE5NCe9ZI9f6KUFOQ6HpV+8UEPZ4xPP8FxG2UV3cwfAYBrfhpAAAEEEPCIAAGARyaaYSKAAAK2BUpLJffHaXLwlzlSWlJsu1qgCurW8rQzr5OE2icZNelmAWl0I4eFwy0A0GHkfj9Z8td+6WrHR/UWfaRmtz87VPlvNTfzRwDgmp8GEEAAAQQ8IkAA4JGJZpgIIICAqUDR9lWyf/E/RL8SEJIrJkaqNeogNU+72tE35t0sIEMxvnAMAA7n7pSsuU+7muPYpFRJ7zVSEuo0d8XoZv4IAFzRUxkBBBBAwEMCBAAemmyGigACCJgK6A6AA6umy8G1X0lJofOt4pXfN0biUupIapf/J9VO6GjaxSPl3SwgHd/UoGI4BgDa/UAc/pjUpKuk9bzeQOP4om7mjwDAFT2VEUAAAQQ8JEAA4KHJZqgIIICAY4HSUinctkLyf54lh/ZuDMjnAnVBrL8aJ7fub/3yLzExjrtnLWRXfyZ5y9531UYwK4drAFBSmCdZc8ZLcc42x8OPSUyW9J7XG53ZcOzN3MwfAYDjqaMiAggggIDHBAgAPDbhDBcBBBAIhEDx/h3Wd+QP7V4nxXm7pOTAPiktLfm/z8odc3hgTKzEJiRJTHw1iUutLwm1mkm1pqdKQkZT14v+QIyFNhBAAAEEEEAAAa8IEAB4ZaYZJwIIIIAAAggggAACCCCAgKcFCAA8Pf0MHgEEEEAAAQQQQAABBBBAwCsCBABemWnGiQACUSVQUlIiu3btktWrV8uaNWtkxYoVsm/fPtmwYYNs2bLlqLE2btxYMjMzpVatWtKhQwdp06aNtG3bVurVqyexsbFR5cJgEEAAAQQQQAABBCoWIADg6UAAAQQiRKC4uFjWrgmVEQAAACAASURBVF0rH330kfWv9evXu+p58+bN5bzzzpPzzz9fWrVqFZAw4KmnnpJx48a56lewKrdr105effVV0XFXdGVlZcmNN94oc+fODVY3jmu3a9eukpqaKvXr15fWrVtbc6H/t2HDhhIfH2/cj3Ceg4oGM3HiRBk2bJjPfzxt2jQZOXKksYNW0L+T7t27+61bFfPur1Njx46V0aNH+yvGP0cAAQQQQMBIgADAiIvCCCCAQOgFioqK5PPPP5dJkybJokWLgtKBvn37yk033SSnn366qyAgnBef4RoAVDShunNj8ODB8uc//1latGghMTa/khDOc0AAYP/PlwDAvhUlEUAAAQTsCxAA2LeiJAIIIBBSgdLSUlmwYIE88sgj8uOPP4bk3hdffLHceeed0qhRI0f3C+fFZ6QFAGUTkJKSIldddZXccMMNUrt2bb/zEs5zQADgd/qOFCAAsG9FSQQQQAAB+wIEAPatKIkAAgiETCAvL0+ef/55ee2110T/fSgvXSg/9thj0q1bN9u/Opf1L5wXn5EaAJTZ6lb28ePHW68HVHaF8xwQANj/SyYAsG9FSQQQQAAB+wIEAPatKIkAAgiEREAP93v44YdlypQpIbmfr5vo9nN9l19fDbC79VzbCefFZ6QHAOrbpUsXefbZZ6Vly5YVPhvhPAcEAPb/pAkA7FtREgEEEEDAvgABgH0rSiKAAAJBF9i9e7eMGTNGZsyYEfR7+buBhgC6C0HPBbB7hfPiMxoCAJ2HoUOHyoQJEyQtLc3ntITzHBAA2P1LEiEAsG9FSQQQQAAB+wIEAPatKIkAAggEVSCcFv9lA7Xzi3N5lHBefEZLAKDeGgBcdtllPndnhPMcEADY/68QAgD7VpREAAEEELAvQABg34qSCCCAQNAE9BN/+mv7E088EbR7OG1YD6C77777JDk52W8T4bz4jKYAoHfv3tbzop8OPPYK5zkgAPD7J3SkAAGAfStKIoAAAgjYFyAAsG9FSQQQQCBoArrlXz/DF+oD/+wMSE+h11+cL7jgAr/Fw3nxGU0BgE6EHhCpnwkkAKj4sfzoo49ED0/0d2VlZcmNN94oc+fO9Vc0ZP+cACBk1NwIAQQQ8JQAAYCnppvBIoBAOArooX+jR4+W2bNnh2P3rD6deeaZ8sILL0jDhg0r7SMBQOim8LrrrpN77rlHEhISjrppOM9BRToTJ06UYcOG+fzH06ZNk5EjRzqCJQBwxEYlBBBAAIEoFiAAiOLJZWgIIBD+AqWlpfKvf/1Lbr/9dled1V/pL774Yhk+fLg0b95cUlNTrffDDx06JNu3b5eZM2fK5MmTZc2aNY7vowvLSy+9lADAsWBgK+oXGl588UXJyMggAKiAlgAgsM8crSGAAAIIRL4AAUDkzyEjQACBCBbYuXOn3HzzzTJv3jzHozj33HPl/vvvlxNPPLHSNvLz8+Xll1+2Fo1OXjWo7L3zshu7+fXZ7mLNMZSNim62gl9xxRXy0EMPSVJSUoV30kBmz549snTpUnnnnXdk1qxZNnrlu4idVxpMGw/Fr+3h2Kdgz7vpmCmPAAIIIIBAsAQIAIIlS7sIIICADYHp06fLNddcY6Ok7yJ6QJ9uA9cdAHYuPWzwvffesw71cxICvPvuu9KnT58Kb0UAUHkAUB6uqKjICmQeffRRO1N3XJnMzEyZNGmStG3b1lF9X5UIAMzPALAT/ARsgmgIAQQQQAABlwIEAC4BqY4AAgg4FdAFoP5irIs4J9fAgQNl/PjxUrduXaPqbr44UNF752UdIACwHwCoWU5OjowaNUo+/fRTozksKxzoXRMEAAQAjh5EKiGAAAIIRIwAAUDETBUdRQCBaBPYsmWL3HDDDbJ48WLjoenn31555RXp0aOHcV2toOcC6FcHFixYUGn99PR06dWrl/Wv008/XZo1a3bcoXPlGyAAMAsA1O65555ztAuAHQD+H327AQmvAPi3pAQCCCCAQHQIEABExzwyCgQQiECBr776Si655BJHPR8xYoS1jT8xMdFRfT18UAOEBx544Kj6eoCgLvb1gLlOnTpJvXr1JDY21vY9CADMAwCnv7pzBoD/x5IAwL8RJRBAAAEEvCVAAOCt+Wa0CCAQRgK6ANfD+5xcb731lgwYMMBJ1SN1li9fbv3yrN9J79mzp7Ru3Vpq1qxpfT3A6UUAYBYAaBDz5JNPyoQJE4zJ9VDGl156SWrXrm1ct6IKTsMIbc/uYtu0s6HoEzsATGeF8ggggAACkSpAABCpM0e/EUAgogUKCwutxf+bb75pPI5g/PJr3IkKKrgJAALVB1/t2F2chnohuHnzZusb9999953x8PUAyAcffFCqVatmXJcA4GiBUM97wCaMhhBAAAEEEDAUIAAwBKM4AgggEAgBPfxNF36zZ882bm7IkCGiC239tT7cLgIA+zsAdu3aJQ8//LBMmTLF0TROnDhRhg0b5qguAUDgAoBATkAw5jSQ/aMtBBBAAIHIFyAAiPw5ZAQIIBCBAjt27JAbb7xRFi5caNx7fyfxGzcYwAoEABUHAAcOHJBt27bJihUrZNGiRdaW+ezsbEf6Xbp0sT4h2LRpU0f1CQAIAAL64NAYAggggEDECBAARMxU0VEEEIgmgfXr18u1114rq1atMh7W2LFjZfTo0cb1QlHBywFAKHzL7qE7B/QgSDfnNfjqbyjetzd1CkWf3LwCYDqeysqzAyCQmrSFAAIIIOBLgACA5wIBBBCoAoHVq1dbC7gNGzYY310/G3fxxRcb1wtFBQKA4CsPHDhQxo8fL3Xr1g34zUKx2DbtdCj6RABgOiuURwABBBCIVAECgEidOfqNAAIRLaCHvp133nmOxhDOvxISADiaUtuVdOv/s88+Ky1btrRdx6RgKBbbJv3RsqHoEwGA6axQHgEEEEAgUgUIACJ15ug3AghEtAABQGinLxRfAQj2iJo3b259MrBHjx5Bu1UoFtumnQ9FnwgATGeF8ggggAACkSpAABCpM0e/EUAgogUIAEI7fZEeAJx11lnyyCOPSIsWLYIKF4rFtukAQtEnAgDTWaE8AggggECkChAAROrM0W8EEIhoAQKA0E5fpAYA6enpMmrUKLn88sslOTk56GihWGybDiIUfSIAMJ0VyiOAAAIIRKoAAUCkzhz9RgCBiBZYt26d/PWvf5U1a9YYj2PcuHFyxRVXGNcLRQXOAAiMcv/+/WXYsGHSr18/SU1NDUyjNloJxWLbRjeOKhKKPhEAmM4K5RFAAAEEIlWAACBSZ45+I4BARAvwGcDQTl+k7AA488wz5YYbbpCePXtKUlJSaJFCdOCe6aAIAEzFKI8AAggggEDFAgQAPB0IIIBAFQjs3bvXWujNmzfP+O7XXXed3HPPPZKQkGBcN9gV3OwAsLtID+YYwuWX4MaNG1s7REK19b/MNBSLbdP5C0WfwmXew/kLH6bzRnkEEEAAgfAUIAAIz3mhVwggEOUCeXl5ctddd8mUKVOMRzp8+HB57LHHJCUlxbhu+QqHDx+2PilXUFAgesjcKaec4vo9cy8HAPpaxkMPPWT9cr9//375/vvv5e9//7vMnTvX8TzpvDz66KOSmZnpuA2TiqFYbJv0R8uGok9uAoDy8246NsojgAACCCAQagECgFCLcz8EEEBARHTx/cQTT8hzzz1n7HHGGWfIiy++KA0aNDCuW77Cvn375KabbpIvvvjC+o81UOjVq5cMHTrU2oJet25diYmJMboHAcDvAUDZpeHKCy+8IBMmTDByLF944MCBMn78eGs+gn2FYrFtOoZQ9IkAwHRWKI8AAgggEKkCBACROnP0GwEEIl7g7bfflrFjxxqPQxfqkydPlu7duxvXLV9h/vz5cvXVV4vuRvB1denSRc455xzp27evtG/f3tYrBwQARwcA6pqfny/33Xef/POf/3Q8XxrKaIiQlpbmuA07FUOx2LbTj/JlQtEnAgDTWaE8AggggECkChAAROrM0W8EEIh4gR9++EEuueSSChfglQ3wgQceED0LwPQX+rI2i4uLrV+V9RUAO5d+jk5Ppj///PNFdyBU9Ek6AoDjAwD1Xb16tTVfa9eutcPts4ye+3D99ddLfHy84zb8VQzFYttfH47956HoEwGA6axQHgEEEEAgUgUIACJ15ug3AghEvMCxW/BNBtS7d295/vnnpX79+ibVjpR1uiBt06aN9V57ixYtfN6XAMB3AFBaWiqTJk2Se++919F8aSXd+aGvE+grAcG6QrHYNu17KPpEAGA6K5RHAAEEEIhUAQKASJ05+o0AAhEvoOcAPPnkk6KLZieXbgm/7LLLjHcB6JZ0PazuzTffNL6tvwMICQB8BwAKvX37duvMhQULFhi7l1XQzwRqCNCwYUPHbVRWMRSLbdOOh6JPBACms0J5BBBAAIFIFSAAiNSZo98IIBAVAkuXLpWrrrpKdu7caTwe/VTcM888I7ootPsqgG79f/nll+WRRx4xvp9WGDdunOip5xVdBAAVBwC6C+Bf//qX3H777Y7syyo5DX7s3DQUi207/ShfJhR9IgAwnRXKI4AAAghEqgABQKTOHP1GAIGoENBf4/VzgO+++66j8ei7+XoewIUXXiiJiYmVtqH30sW/fkGgooP/KmugZcuW1jb21q1bEwD4ELDzObg9e/bIbbfdJjNnznQ031pJD3/U78U3adLEcRsVVQzFYtu006HoEwGA6axQHgEEEEAgUgUIACJ15ug3AghEjYC/0/jtDLRHjx7W6wBln+8rOyhOP0O3efNm+fLLL60vB6xZs8ZOcz7LjBgxwjrNvrKgwc0OAMcdM6job5EeioXgjBkzrFcBnIQwZUN1ewgkAcDRAqGYd4PHlKIIIIAAAggETYAAIGi0NIwAAgjYE9BFur6T//rrr9urUAWl9LBBPTOgc+fOld6dAKDiVwDK4HJzc+Xuu++W9957z/FMtmvXTl599VVp3ry54zZ8VQzFr+2mHQ5FnwgATGeF8ggggAACkSpAABCpM0e/EUAgqgT083D/8z//I0uWLAnLcd1www3Wqwr+XjMgAPAfAOgEL1q0yPosoJOzH8oekP/93/+VkSNHSlxcXMCemVAstk07G4o+EQCYzgrlEUAAAQQiVYAAIFJnjn4jgEDUCfznP/+xDohzszU8GChdunSxTp7PzMz02zwBgL0AoKioSB577DF56aWX/JpWVMDOmQymjYdisR2OfSIAMJ0VyiOAAAIIRKoAAUCkzhz9RgCBqBNwe0J/MED02/N66vwFF1xgq3kCAHsBgGIuW7ZMrrnmGtmyZYstW1+FdNfImDFjpOzMB8cN/V9FAoC5xoT+zpUwbpAKCCCAAAIIBFGAACCIuDSNAAIImAroSf16HoC+bx8O1z333CPXX3+97QUmAYD9AEADn/Hjx8uzzz7reKr1U5CvvfaadOrUyXEb5SsSABAABORBohEEEEAAgbAVIAAI26mhYwgg4FUBDQF0e/jf//73KiXQd8x18e/vvf/ynSQAsB8AqNv69evl2muvlVWrVjmea7vnM9i5AQEAAYCd54QyCCCAAAKRK0AAELlzR88RQCCKBfTLAPp+uH7vPdRnAui2f13869Zm063lBABmAUBpaalMmjRJ7r33XsdPs90vNNi5AQEAAYCd54QyCCCAAAKRK0AAELlzR88RQCDKBXRxuGDBAnnkkUfkxx9/DMloTznlFHn44Yfl1FNPlZiYGON7EgCYBQAKvH37drnpppusuXZ6Beo9dAIAAgCnzyD1EEAAAQQiQ4AAIDLmiV4igICHBfSVAP1m/FtvvSVr1qwJioS+S/7Xv/5VLr/8cklOTnZ8DwIA8wBAsd0svLW+7tp44403pFevXo7nzm0/PvroI+nevbur+/uq7MbGbp/4CkDAp40GEUAAAQTCVIAAIEwnhm4hgAACxwrooXFLliyRDz/8UGbOnOnq9Piytvv37y/Dhg2Tfv36SWpqqmt0AgBnAUBOTo6MGjVKPv30U8dzcPHFF8vf/vY3V/MYisW26QBD0ScCANNZoTwCCCCAQKQKEABE6szRbwQQ8LRASUmJ7Nq1S9auXSurV6+2/rVz507Zu3evrFix4jibDh06SO3ataVZs2Zy8sknS5cuXaRVq1aSlJTkaUcGjwACCCCAAAIIeEmAAMBLs81YEUAAAQQQQAABBBBAAAEEPCtAAODZqWfgCCCAAAIIIIAAAggggAACXhIgAPDSbDNWBBBAIAACJaWlsi17vyzbvF1Wbdslv+zaIwcKiyQ7v0AOHT581B0S4uIkPTlJalRLlFb16ki7RvWkU5OG0ii9psQ6+MpAALpPEx4RKNUvLGTvly9/3ijf/7ZFtufk+nxG06onSWJ8nPWMNq9bS2omJUmr+nWkUXqqNM5Ik5rVk8T8exiRj5xbUCi/7NwjSzZtky1ZObJ+9z7r7zvrwEHR/w449tKvhqRXT5L4uFjJSK4umXVrWY76N6+O1eLjIx+FESCAAAJRIEAAEAWTyBAQQACBYAsUHy6RVdt2ygdLV8niX7dKYXGxq1vqYqBbsxPkwi7tpf0J9QkDXGkGv7Iu937ctE2++mWjXNu7uyQnJhjddE9evtzyzseyKzfPqN79Q/tJr5bNjOpo4Q2798mTs762FrD6OU2n1+mZTeX+8/pJfGys0yYqrDd/7a/y4MdzHLV7VutMuWdwX0d1K6qkSht375NpS1bKN+s3yf6CwoC1r+GABirDu3aQs09ubvz8+OrImu275c73Z1jho+kVDD/TPlAeAQQQqCoBAoCqkue+CCCAQAQI6EL/wx/XyJTvV0hW/sGg9Lheaor8pWdXa2HAroCgEDtuVBeFGvxM/OIbWbtrr7RvVF8evXCA8QIuVAGA9nfqDyvk9a9/OG43ihOEi7q2l+v7nOakqt864RIA6K/5i3/dIi99+a31S3+wLw2PLunWUdTWza4AAoBgzxTtI4BAtAoQAETrzDIuBBBAwIWALqRmr14nL365SHQrcCiulvVqy52DzpITa6eH4nbcoxKBYxf+ZUXDPQD44qf1Mn7m/IAs/nXMt/+hlwxs3yooz0o4BAC6U2L8zHlWuBPqS18LuHtwX9G/eycXAYATNeoggAACIgQAPAUIIIAAAkcJ6NbfCTPnyzcbNrnaPu2EVd/Dvq1/T+nV6iRPvnftxCyQdcoW/vprsK/t8+EcAOg76ndMmyHZAdqpor9UPz5soLRtWC+QxEfaqsoAQH/1n/rDSnlr4RLXr/O4wdEdALcP6CV9W2caN0MAYExGBQQQQMASIADgQUAAAQQQOCKgh/s99MkXsq4KfhEs64QeHDiybw8Z3PFkQoAQPZv+Fv5l3QjnAGDS/MXy78XLAyZWN7WGPPv/hoi+ohKMq6oCgPyiQ/LM7AUy9+cNIQ/4fDnq3/uYAb2sV4BMLgIAEy3KIoAAAv8VIADgaUAAAQQQsAT0lPQ7p82Qrdn7q1zE6aKgyjseYR3Qhb+GPbogtHNgXrgGAPqaypipnwU0uGrTsJ48fuEA6+sAwbiqIgDIKyyyDh5cumlbMIbkuM2aSdXk4Qv6S7tG9W23QQBgm4qCCCCAwFECBAA8EAgggAACYbX4L5sOJ4sCptK+wG97s2XczHm2Fv5lrYZrAKDhhW7/D+R5Fb1bnST3Djk7aLtQQh0A6C//T34+3/qSQzheehaAvnKhn2W0cxEA2FGiDAIIIHC8AAEATwUCCCDgcQH9xJ8uBPUAtXC7OjZuIA+d319SgvQrbLiNN5T9+ceipdY74CZXuAYAbhbTFY3/zz06y1VndDHhMSrrps+mn7HTnR7/+GaJvP3NUqM+hrrwlWd0kct7dLZ1WwIAW0wUQgABBI4TIADgoUAAAQQ8LvD+klXy0lffhsX7wMdOhX4//Oozusqlp3Xy+CwFfvjRFAA4GYuKnlQnQ277Qy9pUbe2xMfFWsi6i0C3yutrKHVSkgMP/38thjIAmPfLRnnss68C9nWEYKHouQsThp8rJ6TX9HsLAgC/RBRAAAEEfAoQAPBgIIAAAh4W0EP/xk6bITtycsNWoXZKsrUoaJKRFrZ9jMSOOVk0O90BEGyfl7/61jrV3uTSV0zGDx8kzes6+wydyb18lQ1VALDvwEG5fcqnsmlfttsuh6T+/+vWUUb06ub3XgQAfokogAACCBAA8AwggAACCPxXQLcF/33ed/Le9ytcseiv9LpV/6Ku7a1PptWsnmS9N11YXCxbsnLkk2U/yZyf1ou+g+z0srsocNq+F+tFUwDwyPS58uXPG4ymseuJJ8hD558j+im6qrhCFQA4mWdfHg3TUmVAu5aiZyPUr5lyxE3/znfuzxPdZTBz1VrrPBE3V5Na6fL0xedKenL1SpshAHCjTF0EEPCyADsAvDz7jB0BBDwtoKf96y+Du3MPOHZonJEmdw/uK3qAV2XXgcIieXr2AusAstJSjR7MLpOtwWYte7e0k4VhuO4AcBIAmL5HH+gnJRQBQCD+xnUhPrp/T+mR2URiYzTaq/gqKS2Vz1evlZe+/Fb0b97JFR8ba5370f2kxgQATgCpgwACCPgRIADgEUEAAQQ8KjDlhxXyylffOR59hxMayIPnnyO6ldrOpYcNvrnwB3n3+xWOQoDb/9BLBrZvZedWlZbRnQgrt+6Uxb9ukVXbdsreA/mSdeCg6OKl/KUHD1ZPTBD95VO3iXdu2tD6TJndU8pdd9RPA9pfHcf7S1bKiq07JedggVVD+5dZt5YM6XiytWir6BduAoBMuWdw32BPU4XthyIAcPs33qJebWuXRL3UFCOn5Vt2yAMfzZb9BYVG9bSw/t2dd0ob+cuZpxIAGOtRAQEEEPAvQADg34gSCCCAQNQJ6Lbde/4zy/H3wPWQLv1kly6OTS43Xxxws2Vb7ztv7UZ557tl8uvebEcBRNk49WA4XVwP7dTGcRigIcT/vj9TVm7baZuv/C/We/Py5W+fzhVdaFV2JScmWKFJy3p15IkZX9m+l5OCNaolyuMXDpQ2DeseV31PXr7c8s7Hsis3z6jp+4f2k14tmx1Vx8mv/SY31cXuc38aGtQDALU/wQ4A9CDDsVM/sz7z6ORy+jdedq/PVv4iT8362uffmr42lF49SZrUSpM2DevJyQ3qioYNtWpUt/1KBq8AOJlV6iCAAAIiBAA8BQgggIAHBTbuybK2/5f9amxCoFt07xjUR/q2zjSpdqTs5qwc6966iK3s0u3G+oqBbgXWRaAuEEzf19ZfyWetXid6SFwgvxGv/dZT4v/QrqVc26ub6OLX5HITAOgi+r4PZ8u6XXtt3VL7OfzU9jL522W2yjstRABgJhfsAGDF1h1y1/szpeBQsVnHRCQpIV4ePr+/dG7ayLhuWQUNIO56f4bszTsoLevXtl4T0sX+SXVqSXpykt/XCfzdmADAnxD/HAEEEPAtQADAk4EAAgh4UGDGyl9kwufzHY1cFwWPXNDfeDFedjPdaP/0rK/l0xU/H3V/Xdy3blDHWux3a9ZYGqXXdLVI0C8cPPrpl/LTjt2Oxmm3kp5PMGZAb+lisFhyGgDcObCPjJs5T774ab3d7lmLuEHtW1kWwbwIAMx0gx0AOHnFo2wEPVs2s16P0LAvXC8CgHCdGfqFAALhLkAAEO4zRP8QQACBIAjogXzTl//kqOWRfXvIHzu3c1S3rNJ3G7fI07O/Fj1UTk8V13frM2pUt74eEIjr+1+3yOMz5kl2/sFANOe3Df2V/S89u8pFXTvYGoPTAEBfg6hoW7WvTupW6zEDekn1hAR58OM5fsfhpgABgJleMAMAfcVHd4n88NtWs06JWIv++8/rJ6dnNjWuG8oKBACh1OZeCCAQTQIEANE0m4wFAQQQsCFw8NAhufuDz/2+P+6rqcoWeTZuHZIiX6/7TcbPnOf4FHKnnTQJAZwEAPqpxez8AqPvubeqX0fGXTTIOuuBAMDezEbDGQD7DuTLLf/+RHY4+CSfvnbz1MXnSq0ayfbAqqgUAUAVwXNbBBCIeAECgIifQgaAAAIImAm4WRzY/Ua3WY8CV1pP9b/3P7McnT4eiF5oCHDXoD7WrobKLicBgJP+Xdenuwzv2sHVgXN278sOALtSv5cL5g4AN4tj/eVfdwCE8/Z/9XMzxqr+BKTZk0JpBBBAILACBACB9aQ1BBBAIOwFtmbtl1HvTRcNAkwvNyfxm97LtPy+AwetwwU37cs2rRrQ8voL6riLBlb66bRQBADlf8l1s9i0i0MAYFcq+AGAm/n+c4/OctUZXcwGUwWlCQCqAJ1bIoBAVAgQAETFNDIIBBBAwL5ANP4PZz1Y8O/zvpP3vl9hHyKIJYd2PFluOefMCs8DCEUA8P+6dZQRvbpZo3SzILTLRABgVyr4AcAHS1fJxLmLzDr0f6XvHtzX9hc+gvlJRl+fgCw/oGj87zFHE0YlBBBAwFCAAMAQjOIIIIBApAv8uHm73P3BTCksPmw8lHD9dXD97n1yx7QZjg7903e+Lz2tk/X1gbTqSZaJLtCXbdkuU39YaZ2VUFqqEYP9Kz25ujwxbKA0r1vLZ6VgBwD6ZYIJw88V/ZY7AYD9edOS0XAGgJsvAPhbeJfXJAAwe7YojQACCISDAAFAOMwCfUAAAQRCKODm1+Arz+gil/foHMLe+r+VLs2fm71APjb8qoGekK+/1Ot78voJQl+Xtq1fS9BfUw8dNgtMyv8Cf2zbgQgA9Bf3P3XrKEM6tZGUaomiJ7+v3rZL/vPjaqldI1lu7nfGkR0Ibubc/wz8XoIdAHalfi/nZk78vcP+5sIl8s9FS806JCLJiQny+LCB0rZhPVt1CQBsMVEIAQQQCCsBAoCwmg46gwACCARfwM3CIxwDAD3LYPR7n8qWrBwjvP5tW8ht/XtJfFzl3zp3+npBi3q1ZfxFgyQ1qdpx/XIbANRMqiYPX9Df+nyi08vJr8T62cZHLxxgsFJbawAAIABJREFULRRNrj15+XLLOx/Lrtw8k2pi99doJwtRf4too446KOzm79Bf3514+AtxfA3R6X3scPmbe14BsKNIGQQQQOB4AQIAngoEEEDAYwJuFh7hGADM+2WjPDx9rtE2fV1Ajx8+SJrXrW1r9rdm77cOGNyde8BWeX+LKTcBgO5cGN2/pwxq38p2X3wVJADIlHsG93Vl6Kaym79DAgC+AuDm2aMuAgh4W4AAwNvzz+gRQMCDAm4WHuEYALz81bfWu/oml+nXDIpLSuTBj+bINxs2mdxGRvbtIX/s3O64Om4CgFb168i4iwZZ2/7dXAQA0RsAOH0FoFp8nPztjwPklCYNbT1a7ACwxUQhBBBAIKwECADCajroDAIIIBB8gdXbd8md02ZYB92ZXhd1bS/X9znNtFrQyut77/d9OFt++G2r0T2cHGboZMF8TpsWcuegPgENAAI1B07GwysARo9ZpYXdBHH+nl8nc1vWWX9b78sPigAgcM8DLSGAAAKhEiAACJU090EAAQTCRCCa3p3Nzj8oo977VDbvyw4T3aO70bFxA/nbH/8g1ROOfmfe6Q6A+NhYeej8/tL9pMaux+tkkUgA4Jr9SANuAgB/O3HcfAbw9j/0koE2Xy8hAAjc80BLCCCAQKgECABCJc19EEAAgTAR0IPY/uffnxi9z17WddOt88EestPD5YLdr7L2m9RKl6cvPlf0s4DlL6cBQK0ayfL0xYPlhIzfP+/n5iIAiNxXAPwFAG7CBX+7C8o/cwQAbv4CqYsAAghUjQABQNW4c1cEEECgygRyCwplzNTPZN2uvcZ9qOxke5PG9J36xz/7SgoPFYseaHZaZhNH77T/snOP3DFthuiYwvGq6JvyTgOAQPmrFQFA9AYAbnb5nJ7ZVO4/r5/obhN/FwGAPyH+OQIIIBB+AgQA4Tcn9AgBBBAIqoDTA+20U4H6BVpP07/13U9k5/7fPwunJ9s3Sk+V/m1ayNknN5eG6TWPfMO+Mgw3C52gIv9f4xV5OQ0AArkDgwDAXQCg50/kHCyQjbuzZO2uPfLr3mzr/x4qLpF7h5wtbRrWrfQRc/Mrvb8dAPppzFv+/YnsyMk1fszr10yRZy4ZInVTa/itSwDgl4gCCCCAQNgJEACE3ZTQIQQQQCD4Ak5Ozi9bqN87uK/0bnWSq05+vnqtjJ85v8JP9+ln+nSxe3ab5tKlaSOpFh/v837hHgDUqJYoj1848LjFoNMAwN/n30wmhQDAfwCg87Qn74Bs3JMluttkS1aOrN+1V/YeOCiHDh/2yV3RnB9b2E0AcPfgvtK3dWaF0+30cExtUH/51x0AuhMgUJeToMDfYYRu/vYD+XcUKCPaQQABBEIlQAAQKmnugwACCISRwML1v8n9H82pcAFeWVfP7dBaRvXvaesXel/tFB8ukYc++UK0D3au2JgYyaxbS/S+/U5uLrrAKrvC/QyAQAcAFX1VwI7jsWUIACoPAJw+W3YPanRzUJ+/xbHOtZP5LXtGerZsJvcM7mvrNQA7zx4BgB0lyiCAAAKhESAACI0zd0EAAQTCSuDYLfgmndOtwROGnysnpDs7iG7ppm1y74ezpOBQscltJTkxQR4fNlDaNqx3pJ6brc5GN3dYONABgL+t3ybddLJA9NJXANyclWHnJH2nu3B8/R34mvcVW3fIXe/PNP4707aSEuLl4fP7S+emjUweqQrLEgAEhJFGEEAAgYAIEAAEhJFGEEAAgcgS0HMA9H+Uf732V0cdv/jUDvLX3t2NdwHkFRbJfR/OkuVbdhjf19cBeAcPHZK7P/jcuD2Tk86NO2qjgtNXAAgAfOM6WWD62wbuZhv94I4ny6hzzqzwSXDTtt1zOPRvbezUz6xXF5xcGvBp4NYwLdVJ9aPqOJkff7sceAXA9bTQAAIIeFSAAMCjE8+wEUAAgW82bJIHP5ojGgaYXglxcTK6f085p20L2yGAbv1/ctZ8mbV6nentrPIXdW0v1/c57bi6T89eINOX/2TUpslJ50YN2ywcDgHAjJW/yITP59vs8e/FvLQDQMfr9Ff6xhlp8tTF51qHZvq61u/eK2OmfCb7HXy9oqJPS/q6z5QfVsgrX31nNMflC2vo9tD554h+zcLJpc/5+0tWynvfrxD99yYXAYCJFmURQAAB+wIEAPatKIkAAghElYDbXwj13fxLunWUP/c4pcJD+srADhQWiS7Uv/plo6NzB3RL8mMXDpAOJzQ4bg7m/bJRHp4+16hdPWRw/PBB0rxu7SqZ03AIAJwcQtemYT15/MIBR53DYAfQ6fv0/haBZfd28guzvx0A2raTZ6usT/3btpDb+veS+LijP6enQdi4mfPki5/W26E7roxJeLU1e7/cPuVT0Vd+nF6pSdWs4E3Ho3/zdi59Neffi5eLhkymC/+y9v3NvZsdAHbG4LSMnefKadvUQwABBAIhQAAQCEXaQAABBCJUwN9p/HaGlZFcXYZ0PFnOPjlTGqbVPLLg0f/hv3HPPpm9ep3M+Wm944WA9kHfRX7kgv4+gwani5yKFmi+xrxq20659z+zpKS0VKonJkhcbKw0r1vLOpcgpVo1aVW/jsTFxoh+Qq1+zVRroZSenFThgilSAwD9Jfi5Pw2VOim+f9mu6HmJ1ABga9Z+GfXedNEFremln7Yc0K6lXHl6F6mTWsMKqDbs3id/n79Yfvhtq2lzR8qbvAZSKiJ/n/ed9Qu820v/zvuenGmNSf/O9dnXS++x/2CB9bWEr9f+Jl/8vF62ZecaBXK++kYA4HbGqI8AAgj4FiAA4MlAAAEEPCygC1E9kG/Z5u1hq+Dvs2S6AHl61tfy6YqfjcagC7ShHU+W6/p0r3AHg7b97YZNMm7GPOPt2unJ1eWJYQOtoODYK1IDALufuDt2vJEaALh5V9/oYbRZuLKdMBU1sWN/nnUWwLbs/TbvEh7FCADCYx7oBQIIRJ8AAUD0zSkjQgABBIwEyn7ddvI+stGNHBY+tVljefC8fpW+ZuDmxHP9VXv4qe2lZ4tm1i+1uslZF+jLtmyXqT+stA4Y1F9vTa/KDkoMhwDgx83b5e4PZkphse/v2Vc0Xv0Kwx2D+lhfgdAF8pasHOuX3335B+XGs07zOU+RGgCoQSB2yZg+OxWVr2wnTGX30HM3nvx8vqPzPgLVd9N2CABMxSiPAAII2BMgALDnRCkEEEAgqgUmf7tM3lj4g6OFbjBh9F19ffe/dYO6ld5GDzJ8ZtYCmbHql2B2x3bbTWulW59KrFWjus864RAA6Onwd0ybIfq5u0BclZ0PEMkBQM7BArlz2gxZu2tvIJgct6E7VsYM6CV/aNvSuA23B3Aa3zAAFQgAAoBIEwgggIAPAQIAHgsEEEAAAQnHBYIueK4+o6tcelonWzO0PSfXWqjpmQBVeekXEh44r5+cdlKTCrsRDgFAdv5BGfXep7J5X3ZAuCo7HyCSAwDFmfvzBnnis6+q9Bd0OzthKptIN5/gDMgDYrORavHxoucc6Fc/Kjt0kEMAbYJSDAEEEDhGgACARwIBBBBAwBIItwWCySF9ZVOoJ6uPnzlfDh0229YeqEdAQ4srT+8sl/XoXOnnEcMhANBdE/oZSP0cZCCutOpJ1q6Hk+pkHNdcpAcAVR2Q1U5JtmybZKS5mqpwCckqGkTLerXlzkFnyYm10/2OkwDALxEFEEAAAZ8CBAA8GAgggAACRwQ0BHjw4zmydNO2KlU5p00LGdX/TL+fFzy2k/qm/r8WLZW3vllaJa8z2A0twiEAUDv9TNuEz+cHZK71VPjHhw0UPSPg2CvSAwAdT1b+QSswWbltZ0C87Dair8E8fEF/adeovt0qlZbblZsn9304W9ZV8SsN5Tvp5FODBAABeRxoBAEEPChAAODBSWfICCCAQGUCujh9ZvYCa9uzk8Pv3OjqL+jnd2pjfXf82O+n221XP9U3+dsf5e1vllqf7QvFZX3yrW1LufWcM231O1wCgH0HDlrfid8UoNcAKnpvOxoCAH2O9Bf0uz/4PGBe/p5N/ZLE/UPPlg4nNPBX1OifV+XfePmO6hb/ge1byXW9u4t+YcLkIgAw0aIsAggg8F8BAgCeBgQQQACB4wR02Tx79Tp58ctFATskzh+z/gp4W/+ecmbLZpVun/fXjv5z7f9nK36WiXMXWSfVB/PSd/6vOqOLDD+1Q6XvLJfvQ7gEANqnQL42MbJvD/lj53bHcUdLAKAD069lTJg533p1IpgB2ckN6sr/nnuWNEqvGZTHV/9GFqz9VZ6c9XXI/sbLBqIL/x6ZTa1PcOrXJJxcBABO1KiDAAIIiBAA8BQggAACCFQocKCwSN76Zom1VVwXrcG4dAH9h3Yt5dpe3Yx/BfTXn5378+S5LxbKdxu3BGWxpu8sjxnQWzLr1vLXlaP+eTgFALoQfOfbZfLmwh9c75j4c4/OVhhy7BVNAYCOTXeW6Kf1Js1fbL0aEMhLD8H7U/eOVqCk/z7YlwZkH/64RqZ8vyLgYzm27/qaSP+2La2xNaiZ4mpoBACu+KiMAAIeFiAA8PDkM3QEEEDAroAegqa/eH7442pZtW1XQA7Za5iWKoPat5bBHVuLHiAXrEsXuBt375N/L14uC9b95npHgAYW3U9qbC1i9L3sGAcdD6cAQLuvRj/8ukWenbPQ2ubu9DqrdabcM7hv1AcAZQMs+7vQZ2vtzj2uApQ6KckypOPJ1g4K0+3wTuerfD0NNVZu3SnvL1kpi3/d6vrvpKztlGqJckqThtbfetcTT7D1ioyd8RAA2FGiDAIIIHC8AAEATwUCCCCAgJGALhS2Ze8X/R/geiCaLnz0V9CDRYesLwkce+kCoHpiguiCv3nd2tKtWWNpf0J90V8DQ31p33/bmy1Lftsqa3bslrW79kjBoWLJOnDwuMWbLvTTk5MkMT5OdDt2xxMaSKcmDa0t2ZV9nizUYwrk/cp8Zq9ZZx0EufdA/nE2et5BevUkayGnJ/6fkJ4m7RrVkzYN60nd1BpRa+PPWX9J14P11G3trr2yfvc+KTxULNkHC47bfaKBV0pSovVcndKkkZx64glSJ7WGozDJX7+c/HMNhPbkHpBV23Zagd/63XutYKio+LDkHCw4rsmyv5W42FhpXreWNM5Is/5eTm5YN6jhnpOxUQcBBBDwugABgNefAMaPAAIIRKHA/v37JSsrS5o2bSq6YOVCAAEEEEAAAQQQ4AwAngEEEEAAgSgQyMnJkaVLl8rChQtl7ty5smLFCrnsssvkkUcekerVq0fBCBkCAggggAACCCDgXoAdAO4NaQEBBBBAIMQCxcXFsmHDBpk1a5ZMnz5dlixZclwP+vbtKy+++KJkZGSEuHfcDgEEEEAAAQQQCE8BAoDwnBd6hQACCCBwjIB+cm3Lli0yZcoUmTx5svXvK7vatWsnr776qjRv3hxLBBBAAAEEEEAAAeEVAB4CBBBAAIEwFygpKbG29D/77LPy6aefGvX2o48+ku7duxvVoTACCCCAAAIIIBCtAuwAiNaZZVwIIIBAFAjs3btXxo8fL2+++aaj0UycOFGGDRvmqC6VEEAAAQQQQACBaBMgAIi2GWU8CCCAQJQIrF+/XkaNGiXfffed4xGNHTtWRo8e7bg+FRFAAAEEEEAAgWgSIACIptlkLAgggECUCOzevVvGjBkjM2bMcDWiK664Qh566CFJSkpy1Q6VEUAAAQQQQACBaBAgAIiGWWQMCCCAQBQJFBUVyWOPPSYvvfSSq1Hp4X/9+/e3goQaNWq4aovKCCCAAAIIIIBANAgQAETDLDIGBBBAIIoEli5dKldddZXs3LnTeFT66T+tqwf/paenS0xMjHEbVEAAAQQQQAABBKJVgAAgWmeWcSGAAAIRKvDKK6/I/fffb9T7lJQUefzxx+XCCy+U2NhYo7oURgABBBBAAAEEvCJAAOCVmWacCCCAQBUIFBQUyIEDB6R27dq27l5YWGgt/k1P/R8xYoTcd999kpiYaOs+FEIAAQQQQAABBLwoQADgxVlnzAgggEAQBYqLi2Xt2rXy73//W6ZPny4DBw60vTjXwEAX8m+//bZRDznt34iLwggggAACCCDgUQECAI9OPMNGAAEEAilQUlIimzdvlvfff1+mTp0q+gm/sqtLly7y8ssvS9OmTf3e0mkAcMstt8gdd9whcXFxfu9BAQQQQAABBBBAwKsCBABenXnGjQACCARAYM+ePfLZZ5/JtGnTZNGiRRW2OHHiRBk2bJitOz711FMybtw4W2XLCp199tnywgsvSK1ataz/SHchLFmyRD744ANp2LCh3HzzzRwIaCRKYQQQQAABBBCIRgECgGicVcaEAAIIBFEgNzdXFi5cKP/85z9l1qxZtu50ySWXWJ/2S05O9ltew4SRI0f6LVe+QP369eX111+XmjVryscffyyTJ0+WLVu2WEV69+4tzz//vGgZLgQQQAABBBBAwMsCBABenn3GjgACCBgK5Ofny1133SXvvvuuUc2WLVvKpEmTpHXr1n7rLV++XC6//HJHnwH01bh+IeCNN96QXr16+b03BRBAAAEEEEAAgWgWIACI5tllbAgggEAQBPTX9dGjRxu3rNv6r7jiCr/1du7caW3Znzdvnt+ydgtwRoBdKcohgAACCCCAQDQLEABE8+wyNgQQQCAIAnrA37XXXiurVq0yan3IkCGi7/frNv3KrsOHD8sTTzwhzz33nFH7lRXu1q2bvPTSS9K4ceOAtUlDCCCAAAIIIIBApAkQAETajNFfBBBAoIoFioqK5KGHHrK29Jtc+g7+m2++KZ07d/Zbbf78+XL11VdLXl6e37J2C7z22msyePBgu8UphwACCCCAAAIIRJ0AAUDUTSkDQgABBOwJ6C/tTj+bN336dLnmmmvs3UhE+vfvb30FoF+/fpKamlppPf2k4Pfff2991m/NmjW27+Gv4IgRI+S+++6TxMREf0X55wgggAACCCCAQFQKEABE5bQyKAQQQKByge3bt8tHH31k/cruZEGsJ+zfcMMNsnjx4gpv1KNHD2vRP2DAAKlbt26ln+ErLS2V3bt3yyeffCJTp061PuEX6MvkIMJA35v2EEAAAQQQQACBcBAgAAiHWaAPCCCAQAgFdKE9ZswY2bx5s7z66qvSvHlz47tX9J6+tnXRRRfJhRdeKE2aNJHY2Fhbbb/11lvWL/7BvvQMgksvvTTYt6F9BBBAAAEEEEAgLAUIAMJyWugUAgggEByBvXv3ygMPPCBTpkyxbuBmQVz2nn58fLwMHz7c+rW/ffv2ov+/6bV69WrRLfobNmwwrWqrfNluhEGDBkmdOnVs1aEQAggggAACCCAQbQIEANE2o4wHAQQQqEAgPz/fOrxPD+Iruy655BJ57LHHJDk52dgtJydH9IsAbdu2laSkJL/1tfycOXPkq6++krvuuksaNGhwpI72Tf+zd9991287dgs43Y1gt33KIYAAAggggAACkSZAABBpM0Z/EUAAAQcCvhb/2kxmZqZ1mr8u4oNxFRQUyKJFi6yF/axZs46c6q9b/vVsgPLXtGnTZOTIkQHpxvnnny/jxo2TtLS0gLRHIwgggAACCCCAQDQIEABEwywyBgQQQKASAV2Ev/DCCzJhwgSfpR588EG57rrrAmZYXFwsK1euFF3Q66sG2dnZx7Xt60T+TZs2yfXXXx+QAwD1k4P/+Mc/pGPHjgEbFw0hgAACCCCAAAKRLkAAEOkzSP8RQACBSgR0Mf7yyy/LI488UmGpc889V55++mlXv5brp/v0dYCPP/5YJk+eLPqVgMquLl26WP1q2rTpkWJFRUXWKwq6IyEQl551oMFGTExMIJqjDQQQQAABBBBAIOIFCAAifgoZAAIIIOBbQBf/esq/HvSXl5dXIZP+Wq7nAnTu3NkR5ezZs617mH66b+LEidbBgeWvmTNnypVXXumoH8dWCkSwEZCO0AgCCCCAAAIIIBAmAgQAYTIRdAMBBBAIpID+Iv/+++/LnXfeWeniv+ye+gm+W2+91dGv5U5P8Pd1AOGOHTvkxhtvlIULFx7hKPtMoe4wMLlSUlKs3Qjdu3c3qUZZBBBAAAEEEEAgagUIAKJ2ahkYAgh4VaC0tFQ++OADGTt2rK3Fvzr17t1bnn/+edHdAL4u3Z6vn/eLjY097h87PcG/ZcuW1nb/1q1bH2nz8OHD8uSTT8rrr79+1KcFdWfANddcYzylo0ePlttuu03i4uKM61IBAQQQQAABBBCINgECgGibUcaDAAKeF/jss8/k3nvv9fsefnko/bX8jTfekF69eh35j/UVAt3Wr2HCqlWrrIMEy7+zX76+/tKui23TS0/qv+KKK46qtnfvXqlRo8ZRnxbUMwVuuOEGWbx4sdEt/AUbRo1RGAEEEEAAAQQQiHABAoAIn0C6jwACCBwrMH/+fLn66qtt//pfVv+WW26RMWPGyK+//urzMD9f7+yX1dXt+ddee60VFJhcQ4YMsc4PqFmzZqXVdGfAE088Ic8995xJ81ZZ/QRhnz59jOtRAQEEEEAAAQQQiDYBAoBom1HGgwACnhfYuXOn3HzzzTJv3jwji/T0dElOTpZt27b5rOfrnf2ygk5P8Dc5gNBpsKFfArjnnnskISHByIPCCCCAAAIIIIBAtAkQAETbjDIeBBDwvICeAfDMM89Yv5gH8vL1zn759qdPn+7oPX27n+tzGmz4+uRgIF1oCwEEEEAAAQQQiBQBAoBImSn6iQACCBgILF26VK666irRRXMgrwcffFD0F3Vfl9P39M8++2zrfIFatWpV2lU3wcZrr70mgwcPDiQFbSGAAAIIIIAAAhEnQAAQcVNGhxFAAAH/Ajk5OTJq1Cj59NNP/Rc2KHHuuefK008/LWlpacfVcvqevq8DCCvqktNgQw8afOihh446WNBg2BRFAAEEEEAAAQSiQoAAICqmkUEggAACRwuUlJRYv6o/+uijAaXx986+0/f07X6uz2mw4e/1hYAi0RgCCCCAAAIIIBCmAgQAYToxdAsBBBAwFdAt8rt375ZPPvlEpk6dan3CLxjXHXfcIbfeeqvExMQc17zT9/S7desmL730kjRu3Nhvl1955RW5//77/ZY7toB+beDSSy81rkcFBBBAAAEEEEAgWgQIAKJlJhkHAgh4WiA3N1fuu+8+eeedd4Lu0Lt3b3n++edFdwMce4XiPf3Vq1fLiBEjZMOGDUZjHT58uDz22GOirxxwIYAAAggggAACXhQgAPDirDNmBBCISIGyX/gXLlwoy5cvF10Il109evSQvLw8a9t/sC69x7Bhw2TQoEFSp06dCm/j9D19XdRriJGYmFjpEPLz8+Wuu+6Sd99912ioGlj84x//kI4dOxrVozACCCCAAAIIIBAtAgQA0TKTjAMBBKJaYPPmzTJ+/Hh57733fI6zb9++ogfd3XzzzVYQEKirTZs2ctFFF8mQIUOkSZMmEhsb67dpp+/pt2vXTl599VVp3ry533tMnjxZ9NwA08vuJwdN26U8AggggAACCCAQCQIEAJEwS/QRAQQ8K6C/+utJ/vrOu35mr6JLA4C//e1vcs8998gXX3wREC/9dN6AAQMkPj7euL1gv6e/fv16ufbaa2XVqlVGfavsKwZGDVH4KIGSg9lSuOVHKdr5kxTn7ZKSA/uktKRYSosLj5OKia8mMbHxElujlsSn1JPE+idLtcanSGz1dFQRQAABBBBAIMgCBABBBqZ5BBBAwI3AN998Y/2qX9niX9vXX/8ffPBBeeutt0R/5Q7EZfdkfl/3+vnnn6339NeuXWvUlUsuucR6Tz85ObnSekVFRdZn/SZNmmTUvr7/r7sHunfvblSPwscLFGdvkfyfZ0vhthVSUpArIqUumGIkNilVqjXqIDXaDpK41OPPl3DROFWDIHA4f5/kfv8vSWzQVpJb9QvCHWgSAQQQQCAYAgQAwVClTQQQQMCBgG6d/+mnn6Rz587We/B79uyR2267TWbOnOm3tbLv3K9Zs0auuuoq0dP43V6VHfbnr22n7+lnZmZai/q2bdv6u4VMnz5drrnmGr/lji3gJtgwvlkUVijculzylr0vxfu3iZS6WfRXgBMTIwl1mktq54slofZJUSgY2UPShX/e0inWjg/d5ZHS6UIrtOFCAAEEEIgMAQKAyJgneokAAlEqUFBQIIsWLbIOtJs1a5a0atVKXn75ZWnatKm18L/yyittjfyWW24R/TzfgQMHrHfj9VOAgbi0X3369HHU1LRp02TkyJHGdXUnw3XXXee33o4dO+TGG28UPRTR5HITbJjcJ9rKFmdtlpxv3xT9v+5+7bcno68JJJ3YXVJPvVT0tQGuqhU4duFf1hsCgKqdF+6OAAIImAoQAJiKUR4BBBBwKVBcXCwrV64UXSBPmTJFsrOzj2px4sSJcsEFF8gTTzwhzz33nK27jR079siheG+//bbo/1/+0lP7NWwwPSBQF+J6rkBCQoKtfpQvtGnTJrn++utlyZIlRnXtvqd/+PBhefLJJ+Wpp54yal8Luwk2jG8W6RVKS+XAmplyYNUnPt/pD/bwEjKaStqZ10lcar1g34r2fQhYC/8fp/7+i//hQ8eVIADgsUEAAQQiS4AAILLmi94igECECpSUlIgeXKe/zE+dOtX69xVd+h68LuD1F/3Zs2fbGnH5AKDs/fvdu3fL8OHDrU/3NWrUSG699VbjAwK7dOlyZEeCrY6UK+T0PX39XN+bb75pvQrh75o/f75cffXVIQ02/PUpmv65bvHO/X6yHNywQKS0pMqGpov/9DOvl/iMJlXWB6/d2N/Cv8yDAMBrTwbjRQCBSBcgAIj0GaT/CCAQ1gL6K7X+0q8LWru/hLds2dIKAJ555hnbp9zrrgFd6Oulv/T/8ssv1usESUlJ1n+mXxPQk/mdHBCoXwMYPHiwI2eT1xjK30DDDw0sYmJiKr3vvn375KZweF/vAAAgAElEQVSbbjIONs455xzrs4oNGzZ0NC5PVCotlZxv35CCjYtCsuXfn2l8zQaSftatElejtr+i/HMXAiUHcyR32TQp3PS9z1/8j22aAMAFNlURQACBKhAgAKgCdG6JAALeEXC68O7atavoL/l2t+yXDwAq0l26dKmjAwLLDhgsCxNMZi/Y7+mb+DZu3FguvfRSGTp0qDRv3lxiY2NNhuKtsmG2+C/DT6zXWtL73MyZAEF4GvWTjbk/vCMFv31na+Ff1gUCgCBMBk0igAACQRQgAAgiLk0jgAACKrB8+XK5/PLLA3Iyf5loenq6tUW+U6dOop+2O/3000VDg8qu/fv3OzogUHck/H/2zgNKqmJr23tygEnAkCTnLEgWhigXBBFBwSvKNWAgiEoURUExkEURARUVxGvAAEoQLjknyUnJApKGNDNMHma+tUubb5jp7nOqzunu0z1v/Yvl+m5X2PVUdf9Tb+3amyPzV69eXXpBVd/p85y++OILiouL0xzTmbDBnGzPIOrUqUOBgYGa/aECUdrJLZS4Y57UQdAt3Pz8qXCd+6hQna5uGa4gDZJ17TRdWzOVstNvSE0bAoAULlQGARAAAY8TgADg8SWAASAAAr5OgG/xX3nlFRHwz2jhAy33xYfa8PBw6e7sBQjU0wkH2uPbc5Wi+k7fltkgICBASthg8aBDhw7EsRSaNWt26xmEiu0FsU3W9b/o2tr3KTv19uCUVmHhHxpF0a0GIkWgyQsCAcBkoOgOBEAABCxKAAKARRcGZoEACPgWga+//vpWlH7VmfHB9pNPPqG2bdtqvo13NIYtQODRo0elzGDBYdy4ccLbQLaovtNv3LgxzZw5k9h1X6uwsLFo0SJ65JFHqH379hQVFaXVBJ/bI8Cu/1s/o7RT2yzNJ6TsXSIoIGnEiLD0JCxmHAQAiy0IzAEBEAABFxGAAOAisOgWBEAABHITUD145+7j6aefptGjR1NwcLAy3JSUFOFBwGnwZApH5p83bx7Vq1dPppmoK/NOP2/negMQcpYFDhioFTRQ2vgC1iDj4mG6vnEW5WSkGJq5X2AIhdxRn8Iq3U2BRcqTf3Ah3giUlXCO0s7spLSTm+lm8lXl4IL+weEUFTeQgotXM2QnGv8/AQgA2A0gAAIgUDAIQAAoGOuMWYIACHiYgGpKvNxmcxT/bt26GZ4JZyUYOHCgdD+cQeC5556ze8hOTk6mkJAQh2/sVQMQmiF6SE+0ADdI2DhLHNCVi58fhZZtSBGNHiX/ECfeIjk5lHJkNd3Yv5ByMtOUhuNxolr2U2qLRvkJQADArgABEACBgkEAAkDBWGfMEgRAQAcBTp937NgxEbSP/506dUqk1Dt//jyVL1+eihQpIoLu8btyDigXFBSko9f/r7JkyRLq27evVJvclX/55Rdq0qSJcntbw9OnT1O/fv10pyW0tWvRogVNnz79ttR5fLv/22+/0TvvvEMjR44UbOwV1QCEtWvXFs8eOGo/imsJZF0/S9fWvE/ZaQlqA/n5U6Fa91Lhut10u+ann9tHiVvnUHZ6kvSYnA4wpt1QCigcK902d4Oc7CzKjD9G6Wd3U+blE3Qz+QrlZKXlD4DIHiZBYeTnH0gBEcUpMLoMhZSqQ8ElalgmK8HNpIuUfOhXSj9/kLLTEolyson8/Mk/pBAFFatC4TU6UHCxKnbXBwKAoW2ExiAAAiDgNQQgAHjNUsFQEAABswnw4TU+Pp44Vz0frjlYnd5iSynHgebuuOMOXc3Onj1L/fv3px07duiqn7eSWQKAEW+EYcOG0YABAygsLIx4Phypn9/fc6BDrdt6lQCEzHnKlCnUunVrJWZopJ9Ayu8rKGnPD38fGqWLH4VWbEZRTZ/Uffi3DaGcccDPnyLu6kXh1dpLW8sNMi4doeSDi8XhP+dmplIfopGfPwVGlaLw6vdQaIVmQiBQKXxwv7H3J91N/QKCKLLpExRavol4XpG050dKPbKKWNBwXPwooFARCq/ahlKObyQWDFxZgmKrUJF7XnblEOgbBEAABEBAkgAEAElgqA4CIOD9BPgd/LJly+ibb76ROvTbmzlH5R88eLBI86cVlZ9T4k2YMIGmTZumBNEsAYAHZ9Hj8ccfV7LDUSOOEzBnzhyRntBe0RsHgZl2795d/LvrrruQus/UVXLcGd/+Z1w4qDRaQEQJKtJ+GPmHRcu3z8mh65tmUfqZXZpt+dAbGFWagkvUpJByjSgoppy04JB55SQl7viKsq6dUY5B4MhQzlBQqE4XCq/SRtouZQGgXGNK/O2/lHp8g27xJjCyNOVkZ9LNG/GazI1UgABghB7aggAIgIBrCEAAcA1X9AoCBZJAVlaWuFFnN/pDhw4Rvwvfv38/paamUoUKFUQ090qVKolAcqVLlyZ/f3+3ckpKSiKOxv/pp5+K22szC6ede/PNN8X8nBXVlHjc59y5c6ljx46mmH3hwgVxk79582ZT+rN1wh4OHGTQXqBCZwEIkbrP1GWQ7owPgtdWTxHu79KFb+LrPyTcy1VL+tk9lLBlNuVkpefqwk+4rnMQwZDSdUVsASWB4Z8e+WY86beviT0OnN+Sq87C1s6PgkvWoKhmfck/TH82ClUBgLJvUuKOefq9GPz8qXDtLpT653Z4ABhdarQHARAAAS8kAAHACxcNJoOAlQhcvnyZNm7cSKtWraIVK1bQ9ev6cofzm+6HHnqIevXqpduFXnXeLExwirjJkyfT8ePHVbvRbMe31ePHj3caKf/ixYs0aNAgWr9+vWZ/eSuwwMBB+Mwo7I3ArvXvvfeeGd3d6oNFHo7cz7ES7JW8AQjj4uKQus/UFVDrjN/iJ2z+VCkgHx9y+S1+YGQptcGJKDsjma6vfk/8N6h4NQotcxcFFa/6d/YAE0p2aoLwMsiM5+9/jgk9anfBMQqiWjxHQUUralcmEm/3ZZ8AFL6zB6X8sVJKuAkoXIyi7n6WErZ8BgFA18qgEgiAAAj4FgEIAL61npgNCLiFAAfG45tjfv/Nh34jhW9+n3jiCfE2vmjRoka6stv20qVLIn89u/u7o7AI8MEHH1DVqlXtDsdxB95//33xFEC28OH/tddekw4+6Ggc1cj8Wna/+OKLNHz4cLuu+xyAkD0E2rRpQ126dBEBBZG6T4uo6z9P+X05Je3+UelwLNy824+Qdnl3/az+HoG9Gji7QebVU+4a8tY4MiKAigDA3hFyooYfFap9L4VXbUtXV02GAOD2HYEBQQAEQMDzBCAAeH4NYAEIeA0Bvr3+9ttvRT54s13o2SOAD4adO3c27WkAvznng+j27dvdypjnMGnSJIeChurB++6776YZM2ZQyZIlTZmPM5d8IwOw+MEpC2vVqmWkG7R1I4HEbXMp9cRGpRHDq7WjiIaPKLV1dSN+UnB93YeUcekPVw/lsH/2jIhpN0Tz+YKsAKAyIY5RENP2JZGiEQKACkG0AQEQAAHvJwABwPvXEDMAAZcTuHLlioj0zoc6vS7+qkbx7TH/0wqop9X/77//TkOGDJFOdafVr97PR48eLdz1AwIC8jVJSEgQgQOXLl2qtztRj70lOIaBGakAbQOvXbtWRO/nKP5mFmY/dOhQu/M3cxz0ZQ6B6xtmiDR40sVgJH7p8SQb8Jv/lKNrlTwbJIdyUt2PwirdLSL2OyvuEADCqrSmyMaPUXbqdQgA5i0wegIBEAABryIAAcCrlgvGgoB7Cbjr7XzeWT322GPC1Z2jwauUo0ePChFh1y7tqOJ5+69bty5FRkbSwYMHDYkdWm/hWUwZM2aM9PTMjAPAg3NgxFGjRtH8+fOlbXHUgOM6sOdF2bJlTesTHbmWwNWVE0Q6PNlyWyo62cYurp9x8TBd3ziLcjJSXDySdvd+QaEU1fxpCrnDfmwM7sHVAoB/cDhFxQ2k4OLVIABoLxlqgAAIgIDPEoAA4LNLi4mBgDECfNPPAe04rZsnSs+ePemNN96QjgvAbu1jx46Vsrt+/frE+e3Zxd7meZCdnS0yGHDgQNU4B//5z3+ELaGhofkQcpYEvnk/ceKEFN777rtPBO5jkcKswk8kOCOA0Wcdbdu2peeff56aN29u2jMOs+aIfhwTyLmZQddWTqTMq39KY+JDZXSbl3QHupMeQLVBTg5dWzeNMs4fkO/Bz4+CilaiQjX+RcGlapNfYIjIGsACSerxjZT+15482Qr0DRFcqg7FtH7BYawEVwsAnEUhqmU/YSw8APStGWqBAAiAgC8SgADgi6uKOYGAQQKcxo9v4Nk93JOFgwOyK73e5wAcYI+jzPMhVG/hiPzsLcDu9fYKu8a//fbbUoKCrZ8SJUqIZxPNmjXL17Xq+3vuk0WZBg0a6J2iZj3mtmDBAhoxYoTSUwA++LOAwAf/wMBAzfFQwVoEjBwG+S15TNvBFBhTzlKTSv9r799pBTPTpOzirAMczyC0QlOH7bKunREZBW4mXZLs+/9v4O01NEMACIwsSYXqdqOQMvXJzy+AMq+dptSjayjj0hGKaNBL/O8QAKSWDZVBAARAwOcIQADwuSXFhEDAGIF9+/bRyJEjldznjY1sv7Wzt/R5W5w/f14c/jdt2qTLFH5qwDf0WgJDfHy8cGlftmyZrn5zV+Jbfp5DcHBwvrb8np/fyssW9ozg+AJmRs/n5x4c5+Hdd9/VJQLw8wz2RuD5VatWDTf+sotoofq+KAAk7viKUo+tk6LMN/38Pj60Qn7BLm9Hqs8LCtXqRIXvfNCuXUYFgODi1Sm69SDhsaBSsq6dpmtrplJ2ulw8EE5FWKjWvSpDog0IgAAIgIAHCEAA8AB0DAkCViVg5O28K+bEHgB88NabHlDmQC17k75161Zx6OZMCDKFI+LPnj2bqlevnq/Z8ePH6dlnnxXxBmRKu3btaPr06VSkSBGZZpp12RPgwIEDNHXqVLsBCvnQ36FDB+rWrRs1bdqUIiIiNPtEBesT8DUBQHU+wSVrUUybl3SnM+TUgmlndkotsLOUiUYEAE43yJ4YARElpOzJXRkCgDI6NAQBEAABryIAAcCrlgvGgoDrCBi55TbbKn6T/+qrr1LLli113ywnJiaK2/TFixfrModjDIwbN86h63/eTjIyMoS3AB/mZYujwH2qffJzhS+++ILi4uJkTdFdn3lyfAJ+qsAeEuXLl6eoqCjd66F7IFT0OAHVAzMbbsUnAJzy7/r6jygnM1U/W4VsBqnHNxBnGeD4AHqLf1gUxbQbSpwaMG9RFwD8qFDte6lwve56zbBbDwKAIXxoDAIgAAJeQwACgNcsFQwFAdcR4IMoH4ZnzpzpukF09MwHW35L3q9fP023/Lzd8dOFPn366L6h56B/nKZOy42eo+Rv3ryZvvrqK+VggJ07dxa36nyAzluWLFlCffv21UHn9ipIsyeNDA0cEcjJoasrx1PmZbmAlNydX1AYRbfiyPL5PVw8BTzlyCpK2jWfKCdbtwkqwQxVDsx+AcEU2fwp4oB8ZgkAZq2Bynx4DngCoHuboSIIgAAIWIIABABLLAOMAAHPEjAjFzwHgmOXfc5Rz67ifLDmSPqXLl0S7uTz5s2jw4cPO5wou5ZzELo6depoHsrtdcLB/wYOHKgbJI/l6P19ZmamiIHwzTffiHf/nBFBtdx1113Uo0cPeuihh+ymNeTI+/3796cdO3ZIDcEZC2bMmEElS5aUaofKIGCPgC+lAUza+Q2lHFlt0YX2o4gGD1J4jY6mCQCB0XdQTPvhxAEMjRQIAEbooS0IgAAIeA8BCADes1awFARcQiAhIUGkwFu0aJFS/3rd9dmVfNasWeLQypH1baVMmTIi6OD9999vN1CeXqM4Nd7EiRP1Vhfv+TnTQVBQkGjDYsWRI0do4cKF9MMPPxhKicdz6t27N3Xt2pUqV67s1G3+5s2bNGHCBJo2bZpu220V586dSx075j9ISHeEBgWeQMLm2ZT25zZ5Dgqu8/KDyLVI2PI5pZ3aItfIjbXDq7UTmQbyFtUnACFlGlB03ADDM4AAYBghOgABEAABryAAAcArlglGgoDrCPANN0fOz30o1ztap06dxNOBUqXyv2e11wdHmp8/f76Iis/j9erVSwT5K1u2rN4h7dZLS0sTfXIUe72FI9hPmTKF+K37L7/8Ig79zjwUtPplr4fu3buLf3zrL5MOb8OGDfTkk09Kr4GzDANa9uJzEMhN4MbeHyn5kHyWC+7DWWR7GcqpJzZS8v5FFFikPIVVbkkclM/PXz6t5LVVk0TaO6uW0ArNKar5U6YJAGbxhwBg1R0Du0AABEDAXAIQAMzlid5AwKsIqOai50nyIfeDDz4gjnIvU2zp5vhmnIPY+fv7yzQ3TQDgA3tsbCxx5gPVwjEL+OnCww8/LJ4+aKUTdDQOZxYYNGgQrV+/XsoUXgP2qihXzlo52KUmgcqWIKAS0M5muFk30Hlv7vnwHxhTlkLLNabQSnfrdnFXfc7groVwxEvJA8BEDwwIAO7aARgHBEAABDxLAAKAZ/ljdBDwKIE//vhD5HGXPQTzwZfT0LEHgBWKigeAEbtZuHjkkUeoffv2dgP7yfbN6ffef/998RRAtnz00Uf04IP284rL9oX6BZeAUuT8f3Bx6rki7YeRf1i0MsCbyVfo2urJdPPGZft9+PlRQHgRCi5Rg0IrtaDgYlUcpuuzugAgUgHe83K+eaoIAH4BQRTZ9AkKLd9Emb2tIQQAwwjRAQiAAAh4BQEIAF6xTDASBFxDQDZwns0KZ1HtXWOp817dIQDUrFlTvOvv0qWLePKglT3AZrEtECIHFWzUqBEVL17c7mR2794tgiiyN4BMYe8Dfoah6n0gMxbq+i6B7LREYtf5rMQL0pP0CwyhqOZPU0iZ+tJtbQ1Sj60nDt6nN6UejxlUtCKFVY4THgLk53drbKvHADBXAHCcVUB2MSAAyBJDfRAAARDwTgIQALxz3WA1CBgmYCT4nKO89oaNMtCBbBBAPUPJBPPLe+Dfu3cvcYo/TiHIkf7btWsnvCaKFClid2gOxjh48GCRMUGmcBBG9gLgJxUoIGCEgJGDM6e1i2rZT2n4nKx0urZqMmVePSXdPqhYJSpyz8jbBIDEbXOJ4wlYtZgpAPiHFKaYtoMpMMb4MyAIAFbdMbALBEAABMwlAAHAXJ7oDQS8hgAH4XvllVfo+++/l7b5u+++o9atW0u3c2UDDi74wgsvGB5CNpgfu+9zmsCdO3fSypUriQP6HT9+PJ8debMO2DP0448/pjFjxmjOgW3s2bOncP3ntIkyAQc1O0eFAksg9cRmStoxT/ctfG5QfsHhFN2yHwWXqCnNL/nAIrpxYDFRTrZ0W3sB8FJ+X05Ju38kohzd/fmz/W1eEl4FnioqTwAgAHhqtTAuCIAACHgvAQgA3rt2sBwEDBG4du0aDRgwgNasWSPdD0fN56B3Vir79u2jPn36SLvQ8xw4pgG/6+f2zZo10+VOzxkDFixYIG757R3487LRk7Lv0KFDIibDiRMn8qHNHXCQbQwNDbUSftjiAwSy02/8/Qwg4ZzSbAIjS1J0q0EUEGH/mYu9TtNObaXEHV8RewHIFr+gMIpuNZCCi1e/rWn6uX2UsPlTyslM090lBxyMaNRbPCnwVPG0AHDzRjxdWz2FOB6DTCl8Zw8qVOtemSaoCwIgAAIg4EECEAA8CB9Dg4AnCfCh9dlnn6WDBw9Km2FFAeDq1asineHq1aul5lOsWDH68MMPqW3btrrbZWRk0NixY2n27Nm62uiN1m8vK4PZAQd1GYxKBZbAjX0LKPngr1K357lh+YdGUWTjR4kj3TstOTmUcmQ13di/UOqgnrtPvq2PaT+M/AKCbxsqO/U6XV01mW4mycXT4LSDMW1echhc0NWbwtMCgCq3wnXvp0J1uroaD/oHARAAARAwiQAEAJNAohsQ8DYCviYAcEyDKVOmEMcCkC29evWid955hyIiInQ1lQ3YN2TIEBo6dCgFBARo9v/111/Tp59+qhRwULNzVAABDQKa0fj1EPTzo8DI0hRWqYUQAgIKFxOtOMBf1rUzlH5mF6Wd3kE3k68qCw3E6e/qP0ThNTrYtShh4yxKO7NTj7W36nBgwcjGj1FohWaa7dhj4fq6Dykj/gixJ4If/7/gMAoILyraBkSVIv+QCOIo/cGxVckvMJj8QyOdZkrwVgEgtEJzimr+lCYzVAABEAABELAGAQgA1lgHWAECbidgRADgt+rdunVzu81aA27fvl0cnDm+gWyZPHkyPfroo5rR/ePj42n48OG0bNkyXUNUrVpVeApUr367m7KjxllZWeTv7y/+oYCAJwgkH1xKN/b/rPQm3132BkaVppj2w4nfwNsr6Wf3UMKW2dJPC/yDC1FEw0cotEJTh1O5mXKVEjZ9TJmX8z/V0Zp/cKk6FNP6BbteBt4qAIighu1HeMxzQos5PgcBEAABELidAAQA7AgQKKAETp48SRyYjt/Oy5ZXX33VlIB7suNq1U9KSqJRo0YRBwSULfzGfvz48dSjRw+Hh+8///yTOAOCTKT+0aNHC856bv9lbUZ9EHAFgVu325f+cEX3xvvk2/8GvSi8enuHfeXczPg7s8CVk/Lj+flRUNFKIh4ApzZkUYC9FzLjj1Hq8Y2U/tceaWGBjdAKlOhpAUAwWzmRMq/+KcfMz5/Cq7alwnd2F88xOIYEx2FI/2svhVW8m8KqtJLrD7VBAARAAARcSgACgEvxonMQsC4BI0EAOQI9557nQ7M7S3Z2NvEhn//LJSwsLF8wPL6Z51gAKl4A3Gf37t3piSeeIH63HxQURHwjz2n8fvzxR+GazxH/9ZZOnTrRpEmTKDY2Vm8T1AMBSxDgg/P19R9RdlqCJezJbURwiRoU3XpQvrf/eQ1NO/0bJW6bo3RYN3/SfhRetY0INOioeFoAYLs4CGTGpSOmTR/xAUxDiY5AAARAwDQCEABMQ4mOQMC7CBhJA1i7dm365JNPTMs9n5ycTD/88ANduXKF9u/fT6mpqQJmZmamCFLo6ND90UcfiVR4uYsRLwAzV5AFhA8++ID4CQAKCHgjASMR+l01Xw4yyJH/daXry8mhhG1fUNrJreqxBkyaSGB0WYppN8ThkwUexgoCQNLOb0RwRrMK4gOYRRL9gAAIgIB5BCAAmMcSPYGAVxHgoHkTJkygadOmKdn92WefUZcuXZTa5m2kKkaMGDGCOMBe3sLp9Njt/ujRo6bYJ9sJH/75OUG9evVkm6I+CFiKQPKBRXTjwGJLxAOQCdJng8hBDa+vfZ+yEi94jCsH/4tu2Z/4rbyzYgUBIPX4Bkr67Wvx5MGMElyyNsW0fcmMrtAHCIAACICASQQgAJgEEt2AgDcS+PLLL4kP0SqF89Xz+/bg4NtTcKn0lZaWJvpie2SKIwEgJyeHFixYIOam+hRAxo7cdTt37ixSBJYpU0a1C7QDAUsRYBGAAwOadShUmRwf/jk4H2cWkC38dv/6xpmUnZYo29RwfRnRwgoCwM0b8XRt9RRi4cSMElSsEhW5ZyQCBJoBE32AAAiAgEkEIACYBBLdgIA3EjASNV82ur0zPmYLADwWv92fNWsWvf32225ZmujoaBo8eDD16dOHwsPD3TImBgEBdxFIObqGbuz9iXIy09w15K1xRGR+Ts9XrpHy2BkXD1PCls+Jc927q/gFhf6dVrC844wCuW2xggDA9rAHQMrRtaY8mwiIKEFF2g9zmv7QXeuBcUAABEAABP4mAAEAOwEECjCBCxcu0IABA2jz5s1KFN577z2Rds9ocYUAwDZlZGSIwH1Tp051mScAB0K87777aOjQoVS2bFmjKNAeBCxLIOvaGUrYNof4v0Q5brDTj4KKlKeou5+hgIjihscT9m/+xC3PAQIKFaXI5n0pOFZ/DBCrCABmPpvwD4uimHZDKTCylOH1QwcgAAIgAALmEIAAYA5H9AICXkmAg+zxDfnHH3+sZH+rVq3oww8/pBIlSii1tzVSzUhgLwhgXkM4Y8CSJUtE+j6O5m9W4YN/r1696Mknn6QqVaqQn5+fWV2jHxCwLoGcHEo9vl4ErLuZfNVlQgAH+ytUpwuFV2ljqvs4P2NI3r+IUo6sckl2AD//QAop31ikKfQPkcuSYhUBgDefeDax6WPDHhP+weEU3eYlfUEbrbvrYRkIgAAI+BQBCAA+tZyYDAjIE+DDcd++feUb/tPCjGCAx44do2eeeYYOHz4sZcd3331HrVu31tXmzJkzIiXf/PnzddV3VKlmzZrCzf/++++nYsWKGeoLjUHAmwlkXj5OyYeXU+alPyg7I8X4VPz8KSimHIVVbU2hFZoRH6ZdVbJTEyj59+WUdmobZaclGRYy/EMiKOSOelSo7v0UEF5EyWwrCQA8gZspVylx25eUcfEQUY6ax4dfQBBFNn2CQss3UWKCRiAAAiAAAuYTgABgPlP0CAJeReD06dPUr18/2rVrl5LdHTt2pClTphg6DKuIEJUqVaLZs2dTrVq1dNvN3gBbtmwRsQFWrFihux1H9eeMB//6179E6kN/f3/dbVERBAoCAX5bn352D2VcOUE3E86LIHI5OTcpJzM1/+HRz4/8gsLEAZ9d+/nQH1KmgYiS78pDv6N1YFvTz/xGGZeO0s2ki0IQyLmZQTk3M/M14aB+bKN/aAQFRt1BwSVqUEiZ+j79xp35pJ7YRBkXDtLNpHjKyUrLx4aZCDaBwRRQOJYCokpTcLHKgo9/WHRB+ApgjiAAAiDgNQQgAHjNUsFQEHANAaPpANmqyZMn06OPPqrkBp+UlESjRo2Svplv164dTZ8+nYoUkb9t4ywB8fHxIvbB1q1b6cSJE+IfZwyoXbs2xcbG0p133in+8Y0/B/iDi79r9h96BQEQAAEQAAEQAAEQcB8BCADuY42RQMCyBDZs2CDesqumzOOUd/wUgA/MMoUP4j/++CM9//zzMs1E3RdeeEPvLagAACAASURBVIFefvllCggIkG6LBiAAAiAAAiAAAiAAAiBQEAlAACiIq445g0AeAqq38Lm7ueeee2j8+PHEYoCewu74CxcupFdffZWuX5dLzcUB+L744guKi4vTMxTqgAAIgAAIgAAIgAAIgAAIIA0g9gAIgICNwLJly8RNvKoXAPfTpk0beu2116hOnTpOwRoNyNe5c2eR2i8qKgoLCAIgAAIgAAIgAAIgAAIgoJMAPAB0gkI1EPB1AgkJCTRs2DBatGiRoana0uM99thjVLVqVQoKCiJ29edb/r1799JPP/1ES5cuNSQ06En/Z2gSaAwCIAACIAACIAACIAACPkgAAoAPLiqmBAKqBNauXUtPP/20ocO56th623Xt2lUEHcTtv15iqAcCIAACIAACIAACIAACfxOAAICdAAIgcItARkYGjRs3jmbOnGlJKhxfYMaMGdSkCXJKW3KBYBQIgAAIgAAIgAAIgIClCUAAsPTywDgQcD8Bfp8/cOBA2r59u/sHdzIiPy2YOHEide/eHSn5LLUyMAYEQAAEQAAEQAAEQMBbCEAA8JaVgp0g4EYCW7ZsoUGDBtHZs2fdOKrzoTi4YL9+/SgwMNAyNsEQEAABEAABEAABEAABEPAmAhAAvGm1YCsIuIkAB+1bsGABjRgxwuPxAPjmf/DgwfTMM89QcHCwmwhgGBAAARAAARAAARAAARDwPQIQAHxvTTEjEDCFQFZWFs2fP59Gjx7tMRGA3/yPGTOGunTpQv7+/qbMC52AAAiAAAiAAAiAAAiAQEElAAGgoK485g0COghkZ2fTwoUL6dVXXxVp/NxZevXqRcOHD6eyZcu6c1iMBQIgAAIgAAIgAAIgAAI+SwACgM8uLSYGAuYQ4OcA+/bto9dff90tgQGbNWtGQ4YMoZYtW+LW35wlRC8gAAIgAAIgAAIgAAIgIAhAAMBGAAEQ0EWAPQCmT59Oc+bMccmTgM6dO9Ozzz5LjRo1QqA/XSuCSiAAAiAAAiAAAiAAAiAgRwACgBwv1AaBAk2AvQEOHTokhAAOEmi03HXXXSKtH7/xL1WqFNL7KQLlpxqXLl0Sa3P48GHav38/Xb16lU6cOJEvkwPHVahUqRIVKVKE6tatSzVr1qRatWpR8eLF4XGhyB/N9BHguCK8Jzds2EA7duygCxcu0IEDB24TFKOjo6l27doUFBREFSpUIN6vpUuXFv/Kly9PMTExFBoaqm9A1AIBEAABEAABEMhHAAIANgUIgIA0AT5wHjlyhL755htasmSJ7nSBHNE/Li6O2rZtS+3atRN/1CO4nzR+0YAPU0ePHqVffvlF/Dt+/LhaR/+0qly5Mt1///3UrVs3qlatGtbFEE3XN7aJcZs2baL//Oc/0odi3i/scXPw4EHdxvLB/JNPPiHeKzKFfy82btxI7733Hm3dulWmab663333HbVu3ZquXbtGAwYMoDVr1kj1x9+VJk2aSLVBZesQOHPmjBCfH3/8cYqKirKOYbAEBEAABLyIAAQAL1osmAoCViTAB9E///yT9u7dS/zHGd9A83OBwMBAqlOnjrixq1Gjhrh15lt+/t9R1AlkZGTQ//73P5o9e7bhw5QjK1igef7556l58+YQAtSXyiUt+eB/7Ngx+vDDD0WWDj78jx071rICQEpKCn3wwQfin9HCvyG879ljBQKAUZre1f6vv/6izz77jL788ktq3LgxzZgxQ/z/LSggAAIgAALyBCAAyDNDCxAAARBwOwE++PFt79tvv0179uxxy/iciWHkyJHCUwPFswTyHvxt1lhZAGBxcNasWWLPmlHuvvtucfArWbIkBAAzgHpBH7kP/jdu3BAWs0AJAcALFg8mggAIWJYABADLLg0MAwEQAIG/CfAfvnzjyzdgtj+C3cWG3b7HjRsnbt38/PzcNSzG+YeA7eD/0Ucf0eLFi/Otv5UFgGXLlglPErP27KOPPirEhLCwMAgAPv4N4YP/F198QV999VW+FLQQAHx88TE9EAABlxOAAOByxBgABEAABNQJcHC/t956i77//nv1Tgy25EBsEydOFDdvEAEMwtTZXOvgb+vGqgIAu/6/8sorxG/2zSrDhg2joUOHij2IJwBmUbVWP84O/jZLIQBYa81gDQiAgPcRgADgfWsGi0EABAoIgfj4eBo+fDjxTaqnC4sA7IXAcQFQXEeAD/6nT5+mqVOn2r3xzzuyVQUAzkjx9NNPi6j/ZpVp06YRP0vhAgHALKrW6OfixYv0+eef09y5c/Pd+Oe1EAKANdYMVoAACHgvAQgA3rt2sBwEQMCHCVjp8G/DzGkbOZhb1apVfZi856Z27tw54Wlhz9XfkVVWFQB+/vlneu6550yFuXDhQmrWrBkEAFOperYzDhg7c+ZMXQd/m6UQADy7ZhgdBEDA+wlAAPD+NcQMQAAEfIwAB0/j2/YJEyZYbmZPPPEEjR49msLDwy1nm7cb9OOPP9LAgQOlpmFVAYBT/rGYYVapWbMmffrpp1SlShUIAGZBtUA/27dvF+lHZQoEABlaqAsCIAAC+QlAAMCuAAEQAAGLETA7eJqZ0ytcuDBNnjyZHnjgATO7RV9E5CsCQFpamhCJOGWbTOG9NWTIEHrkkUcoOjpavPXPzs6mpKQk4pgCnPYtNDQUAoAMVIvXhQBg8QWCeSAAAj5JAAKATy4rJgUCIOCtBDjoHx+CVq5cadkptGjRgqZPn06lSpWyrI3eaJg7BQBX8uGo/xwAUDZwJccMYOEgODjYleahbwsRgABgocWAKSAAAgWGAASAArPUmCgIgIDVCXAAuP/+97/E0c6NFL5J5WBpPXv2pMqVK1NERIS4Tc3MzKTz58/T8uXL6euvv6bDhw8rD8Mu3r1791Zuj4b5CfiKAKAaoI8DwHXs2BFbowARgABQgBYbUwUBELAMAQgAllkKGAICIFDQCXAk7EGDBtH69euVUXTu3JnGjBlD5cuXd9oHu1TPmjWLZsyYoZSnvVWrViJOQYkSJZRtRcPbCRR0AeCXX36hJk2aYFsUIAIQAArQYmOqIAACliEAAcAySwFDQAAECjqBJUuWUN++fZUxcIC+1157jdgDQE/hYIPz588Xbtfsti1bOMd769atZZvlq89vxo8cOUK7du2i3bt309mzZ+ngwYP50oHVrVuXihYtShUqVKAaNWoQ/9+ckSAyMtKwDWZ0wO/VeR4cAZ9FnJ07d4puGzZsSA0aNKCuXbsSZ1IICgqyOxwEAO8SANij5tSpU7R//346cOAAcepDjldgW/fci5x779arV4/4Hwc0tMU0MGP/OeuDv2NnzpwRtvIeZXv5O2/7b962HIOhdu3aYq+yyMffs0qVKon/8vfP0R6WnQcEAFliqA8CIAACxglAADDOED2AAAiAgGECGRkZNHbsWJo9e7ZSX506daJJkyZRbGysVHsjGQc4zRsLDiqHAR6X//ifN28erVixQkmAsE00Li5OBI7r0KGDeO6gUlQC140YMULEa+DC6czGjx9Pc+bMcTo8R7N//PHHxdMMfqLhysIHuE8++USMlbccP36cnn32WSG06C32+lN199c7JtfLzdnWTnVco14GLPKwUPXVV18RB+vkdTdSeM8++OCD1L59e+W962h83tObN28W37ENGzYY+o7lHoPFAf69eeyxx4Sg5e/vrwuByp7T1XGeSkbXWGVMtAEBEAABbyIAAcCbVgu2ggAI+CwBvvXu378/7dixQ3qOfEP38ccf38qRLtsBxwV4/vnnadOmTU6b8h/+fNjmf82bN1e6CeQD1MaNG+ndd9+lPXv2yJrqtH6ZMmXomWeeoT59+kinKTQiAFy5coXeeOMN3UHv2E4WDmzigakQcnUGASA/WdXDIcfn4NtyTm3IgpXZxcjezWsLf8fWrl1Lb731lqE4H3rmyCn8Ro0apfnkiPuCAKCHKOqAAAiAgOsJQABwPWOMAAIgAAKaBNatW0cPP/ywZj17FYxGT+fDDQsIfIjNXfjmmA/7nHf7zjvvpOLFi+u+7bNnJ2c4GDduHH3zzTdK89TbqE2bNsIzoU6dOnqbkKoA8MILL4hYCBMmTNA9Fq8Xx2ro0aOH7jYqFSEAmCMA8N744osvaMqUKabdojtaT/YI4Bge/DxApbBb/wcffCD2pLsK/06w2MC/Exxs1FGBAOCuFcE4IAACIOCcAAQA7BAQAAEQsAABPoDzH/4qxYzo6fv27RO38hyErWXLllS9enXxtt7ZH/QytvLbY74pZLd/dxS+UX3zzTfFQVvPHFQFAHaB5gO93hgKHJ+BD5MhISHEt6euLBAAjAsA7OL/9ttvC5d/dxU+ULPY0KxZM6khObAnPyPSeoYi1anOyvx9Y9GBPYMgAOiEhmogAAIg4CECEAA8BB7DggAIgICNQHp6ujj8q/zh7uyQZxXCv/32G7388stS783NsF1GBFARADjoIrv/L1q0SLe57OXBXhDsTg4BQB82T8UAiI+Pp1dffVVqffXNSLuWrAhgJJaHtjX6arRo0YKmT59OpUqVstsAHgD6OKIWCIAACLiaAAQAVxNG/yAAAiCgQSAhIYEGDhxIK1eulGZ133330XvvvWeZSPh5J3D06FF68cUXReA0TxQWATjVoVZ6ORUBQGU+n332GXXp0kV4QkAA0EfQEwKAJ2/TbVS0DtS56fGbfxlPFH3k5WvxUwC2w57XDQQAeZ5oAQIgAAKuIAABwBVU0ScIgAAISBC4cOECDRgwQETsli1GIvHLjiVbn4WNYcOGeeQGNbet/AyAMyRwCkFHxR0CANsxdepUioqKggAgsZncLQDwbfqsWbOE67+nCwcGfeWVVyg4ONihKSxWcB1Oy+np0qpVK/EUgAOT5i0QADy9OhgfBEAABP4mAAEAOwEEQAAEPEzAyB/G9g5HHp6OGJ4DC/73v/8VAoAVirObSbbPHQIAe2r07t1b4IAHgP5d4W4BgNeGBTnOzOHpoifDx+7du4mfo1y8eNHT5pItxgUHD4UA4PHlgAEgAAIgYJcABABsDBAAARDwMIFDhw4Jt9kTJ05IWzJt2jTq1auXdDtXNzhz5ox41qAS9I+jiXM6v0aNGt162sAH9MOHD4tUe/Pnz9cddM82T34C8NFHH1HZsmXtTt3VAkDem1EIAPp3oDsFAKO36fb2bmJiIu3du1cEf1y6dKn+if9T8z//+Y8I7hcaGmq3rWoAUY4zwH3fe++9IsOHrX9OI8gZOzi2BfctK4Rw3ATOjgEBQHqp0QAEQAAE3EIAAoBbMGMQEAABEHBMwMhhkA+1Dz74oKXw8u3/7Nmz6fXXX5eyi28P2ZW5T58+Dl2eue81a9YQHwplDya5b+DzGmaGAMABGTnewT333EPh4eGUmZlJHAOBc8/HxsbSU089detttJE11wsVWQDyk+K1cBYPQvU2Xc/ezcjIEE8LONuGTGEvgHnz5lG9evXyNePsE/ydYWFMpnTq1EkEo3QUsI/74u/ajz/+SM8//7xM1/Too4+K5xNhYWG3tTPi6SRjgNYay/SFuiAAAiDgiwQgAPjiqmJOIAACXkXAyGHQigIAv/0fPHiw9G3na6+9Rv369aPAwECn66f6vKBnz57i0MOHNbMFAE4HyPnXq1atqrz3+LDFXhMyRet22FFfKocxvRknrl27JlzoWaiRKTIHN1eMcfPmTZF+j4Ui2aJ376oGF+SUlhzvI285efKk+N85jafewnuUb/Zr1aql2USlf/aC4MCbMTExmv2r/PbJ9K9pACqAAAiAQAEkAAGgAC46pgwCIGAtAip/BNtmYEUBgOfDb935dlJv4QM0346WK1dOVxN+7zxo0CBav369rvpcydkB1ogHAAsK7PHQpk0b3bbYqwgBwPntfG5mrhAArl69Km67V69eLbWOuYM76mnozMuA91KdOnWIvw9VqlQRh3T+TkRGRjoUxthlPykpiWz/Zc8YFjNY5OHvIM+Lnxnx5/zMiJ8MDR06lAICAjTNVeEsc0BX+e2T6V9zgqgAAiAAAgWQAASAArjomDIIgIC1CKj8EWxlAeDLL78ULvoyRTabAR9wJkyYQBwDQabMnTuXOnbsmK+JEQHg4YcfFp4F7PZvpEAA8KwAoBqLQ1aE45gA7LZ//fp1qlu3rnDt50M+/4uIiLCbQs/IvlJpy54KW7duFU8PNmzYICXm6fUUYbtUfvsgAKisKNqAAAiAwP8TgACA3QACIAACHiZw7NgxEfSOg9zJlokTJ4pAXlYp/O6d3/+yi7FMUQlmqHJgdhSgzIgAYNYaqMwHTwDMe2awfPlyevzxx2W2rVOvEqmOPFzZFviPgxUuXryYVqxYIQQKlQIBQIUa2oAACICA+whAAHAfa4wEAiAAAnYJqLzHtnVktTSAfLs5ZMgQcYiwYuF0afyeOiQk5DbzVAUAZwHaZOcPAcCzHgCcXcJe9Hpn63jfffeJmAHsou9Nhfc7Z+rYsWOHuOnfvHmzdFBNR/OFAOBNOwG2ggAIFEQCEAAK4qpjziAAApYicOXKFerfv7/Ue3bbBGRd5109cZU3w662KXf/jg5sqgLA3XffLQKelSxZ0vA0IAB4VgDggzx7c8gUR4KSTB+ursteOefPn6cDBw6I35idO3fS/v37XTYsBACXoUXHIAACIGAKAQgApmBEJyAAAiCgTkA1lReP6CyyvYxF/Kaeo9jzQZiD2dWvX1/pTbtK1HAZO43WdfR+WFUAMIs/zwsCgPcJAFbzwLF9Py5fviwO+4sWLZJ+w2/0OwYBwChBtAcBEAAB1xKAAOBavugdBEAABDQJqAa0447NuoHOGwGdo5HHxcVR165dqWXLliKPvZ+fn+ZcjDxn0OzchAqOeKkKAGZ6YEAAgABgZIvzO/6DBw8Kj5QFCxYY6cpQWwgAhvChMQiAAAi4nAAEAJcjxgAgAAIgoE1AJXI+98oH9a+//pqaNGmiPYiTGhzp+8knn3QY7ZvTkt1zzz3EN+icpiwoKMhub1YXABwdTlQFADNvgCEAQABQ/RJzwD4OpMmHf08XCACeXgGMDwIgAALOCUAAwA4BARAAAQsQ4He5nE6OnwPIljfeeIP4JlrPDb29vrOysmjSpEniCYCeEh0dTR06dKBu3boJD4Tc6e+sHgPAbAHAUVYBPRzz1oEA4H0CwLBhw2jo0KHK3z2VfZK3TXx8PPE+ZHd/M0rlypWF0MeCH6cmHDVqFK1Zoz/bAgQAM1YBfYAACICA6whAAHAdW/QMAiAAAroJ5HXB192QiFq1akUffvghcUR6lcL5z1lAOHr0qFTzmjVr0qeffkpVqlS51S4hIYEGDhxIK1eulOrLXZXNFgBkc8A7mycEAM8KAJy6csyYMVJbUTUNo9QgTirLinf2uuKnPizoNWzYkKpWrXpbRgMVQQ8CgFmri35AAARAwDUEIAC4hit6BQEQAAEpAhwHYMqUKSKlmEqZPHkyPfroo9I3kSkpKTR27FiaM2eO9LD2AuClp6eLQ5Rsf+y+3KtXL2kbzGqg+gQAAkD+FVA5NHIvv/ziWQFARYAxKwaH6j7mFH4s3l28eFGqi2bNmtGzzz4r4nxEREQ4bKuylhAApJYClUEABEDA7QQgALgdOQYEARAAAfsEdu/eTZxWTPaPee6tTJky9P7771OLFi10iwB8ezhr1ix6++23lZaEU6bxDWjeonKTyvnXX375ZQoICFCyxWgjKwgA69atE89AZIrqDbRKrAa9BzuVQ6MVBACVZzgcg+OLL74QB2mZsnr1ahowYAAxU46nUaFCBfEd9vf3p2rVqolnNZGRkXTHHXeI/61QoUIUGBh42xCqwUP5N2b06NG6snwcO3aMnnnmGTp8+LDu6endJ9whex89/fTTdOLECd39O8rkobsDVAQBEACBAk4AAkAB3wCYPgiAgHUI8G38K6+8Qt99952SUfw2n+MB9OjRg4KDg532wWPx4Z+DhqnEHWBX4dmzZ1P16tXzjbN9+3bq3bu3VL8cZJDt4TfHnihWEACY2/333y81ffb6YAEnLCxMqh0EgPy4zp49S/3796cdO3ZIsZQVYZKSksS7+vnz5+sex16wzytXrgh7Od2f3mLv2Y6zthxgdMiQIXq7F/VkBACVfchPnmbOnElFixaVsguVQQAEQAAE/iYAAQA7AQRAAAQsREArGr8eU9m9lw+GtvR9tptDPuSeOXOG1q5dKzIHyNzq5R2Xb+34FtGe0MAeDIMGDZI6mHD/r732GvXr1y/fTae9OXO8ghdffJEyMzPFQYDnyNkJ+KDE/ziQGXsTcPrCYsWKiVtUdnXm/9or3ioAqN6Gqhy89B7svNUDQHUP8H5jb5ju3btret/k5OSIFH2cPUJGeGvXrh1Nnz6dihQpcmv7unINeRDbd2zXrl16fnZu1dG7T7iBq+cgZTgqgwAIgEABIQABoIAsNKYJAiDgHQT4EMJv8j///HPLGszBBvmNf4MGDezayIccfgbA3ggyhQ9S7AHRp08fhx4M3PfevXtF1HPZgwmnSuQ3+2XLls1nlurhz8wYACoeADKHrdyTduXBy1sFAOazZMkS6tu3r8y2FXXZfZ9jX3Tp0sWhyMRPbn766SchnHHaPpliL9OHyn7hMVlIePDBBx2KFdnZ2cRCJP8OHTx4UMZMUVdmT6rsQ7NSn0pPDA1AAARAwEcIQADwkYXENEAABHyHgOrNm7sIsNsxH9SdPTP4448/xNte2cwCPAe+1eZ3ynxg52cNnN6QD+jssfD9998L12mZ21MbF2eBEq0gAKi8h+a5PfbYYzR8+HCRBYI9Is6fP0/btm0jzizx1FNPiTfmeYvKwUvvwc6bBYDLly+LtH7Lly9X+jqxFwDv3TvvvJNCQ0OJBavExETi+AIcK2DFihXS/TririoA8HeKY27wU6HixYsLwYLFCU4nuGXLFvEdk0n7l3dCevcJt7tw4YKIhbB582YpLpyikAWKihUrEsdCYNv37dtH+/fvF0ERnQU2lBoIlUEABEDABwlAAPDBRcWUQAAEvJ/AwoULiXOMqxx0XTl7fqvPN4iVKlVyOgz/Uc5eAPxHuhVK165diQWAqKgou+ZYQQA4efKkOLzwQcaM4iw+AAQAx4SXLVtGzz//vGW+e+wxwPsib4BMlTU0Y19p9SEjAJidNhTxAbRWB5+DAAiAAGIAYA+AAAiAgCUJGI3Q74pJsestH6IfeOABXd3zrRzfTPOBypOF3bM/++wzcSvrqFhBAOCbYg64tnjxYlNwOYsPoHJ41Huw82YPAAZvpWc4fNPNqUH5pj5vMfvwbMqmk3wCwB4rHMSSxUIzit49asZY6AMEQAAEvJUAPAC8deVgNwiAgM8T4Ej9fIPO7+2tUGSC9NnsZZdiDgjIEdY9UfQGaLOCAKCa1s0R18aNG4to6SyA5C0QAJzvRiuIV7xuH374ITVv3tyusaqxNmS/hxxEk78fer2RZA/hX375pQiKaEbhZzDz5s2jevXqmdEd+gABEAABnyQAAcAnlxWTAgEQ8BUCLAKMGzeOPv30U49OiYPucYR+rfSCeY1UjXpu1mT1ihZWEAB4zuvWraOHH37YlOk7S/kGAUAbsSdjcegVrlTWUXvm/1+Dn/xwvAD2QtD7NIWfB3GK0Fq1aukaSjX2haPO+fkUZ0JBAQEQAAEQsE8AAgB2BgiAAAhYnAAfTvkmlyPO672FM2tKfBDhwz/nOrelE5Ttm6OK8x/l3I9s9HPZsWz12W52p3/22Wd12W0VAYDdujn2w6JFi1Snflu7X375RQRTzFtUDo56b3a9/QlAblYnTpwQ+5ZTZ7qr8M3/m2++SZ07d3ZZWkE9c+HD//jx46l8+fI0cOBAWrlypZ5mos7cuXOpY8eOuupnZGQIkZN/48woZmbmMMMe9AECIAACViMAAcBqKwJ7QAAEQMAOAb5J37Rpk3gvu2fPHrcwql+/Pr311lvUqFEjzYOIlkFsP0cWf/3110Xub1cWPSnZ8o5vFQGA7TLz2YSjgxgEAP07kEUrPgi74ykOizX8nWMXds5+oae4Il5ImzZtxG9NlSpVRGYJ2Xf6LL5xNoW8gQsdzcdMbwsWTzhoIgoIgAAIgIB9AhAAsDNAAARAwIsI8JMAToPHBztOi+eKwgfoZ555hvr06UPh4eGmDnHlyhVx08eHKVd4M/Tq1UsEHixbtqyU3VYSAFgs+fnnn2nkyJGGPSamTZtGzCRvgQAgtT2IvVg2btwoXOG3bt0q11hHbU7NN3jwYOXvHN+i//e//6UJEyYY2jPsOcNpDDkLAttkK0uWLKG+ffvqmMnfVdh7YNasWVSuXDndbZgriwZGBUL2oOF+9Aooug1ERRAAARDwEQIQAHxkITENEACBgkWAb/127dolDoqcs9yMIHsdOnSgBx98kNq3b+/SPNp8wGV7f/jhB/HP6B/8LFg89NBDwna+sVT5w99KAgDvZGZ04MABmjhxolLueNu3gYOr8W0sBIC/CTh6EqH318Ps7x0flHnvdu/enWJiYvSaYbce75nTp0/T1KlTRSYJGYGND/s9e/YUT33sfYcuX74sDtX8W6O3sFjSu3dvvdVFvTNnztCkSZOEyKlaeA4cPDU0NFS1C7QDARAAAZ8mAAHAp5cXkwMBECgIBPh28tKlS8RutBxQi/9dvHiR+LZ9//79+RDUrVuXihYtShUqVKAaNWqI27pq1ap55A9mtv3cuXMiwNjvv/8u7OV0eAcPHsx3k8kHfQ4wVqhQIeLnCTwPDjTGKdL8/f19cqltfNavX0/btm0TwkleNnxrW6dOHbF+zINvXXldq1atKg6VvsrG0wvOYsD58+fFnrXt3eTkZOK4AXkFOdsa8XrY9i6vWWxsrJJgpTV3jiWxY8cO2rx5sxCS8trE3x3+PvHzHs4WwbaY7e2jZaOjz1nI4CwMbDt7BbDt9pg2bNhQCJX8O1axYkWx91m8uWgyCAAAIABJREFUYKaq8UpUbUY7EAABEPAmAhAAvGm1YCsIgAAIgAAIgAAIgAAIgAAIgAAIKBKAAKAIDs1AAARAAARAAARAAARAAARAAARAwJsIQADwptWCrSAAAi4hkJOdTYmXztH53/fSpWMH6fKpI5SRkkxpSdfpZlbmbWMGBAZRaEQ0BYcXomIVqlHxKrWpVI07KbJ4afLzUTd0l0BHpyAAAroJ4DdKNypUBAEQAAEQ0CAAAQBbBARAoEASyM7KoovHDtLBlQvor/07KCsj3RCHwOAQuqNuY6rToQeVqFrHFDFgzcy36cR29+UflwEQHFaIOg0bT7GVajpslnLtMi165wW6ceWSTNeG6oYWjqKA4GAKi4yhImUrCZGmRNXaFF2qPPkHBkr17Qn7pQy0U1lrXVT3lFa/uU2JP3GYlk0eSRmpyUanY1r7ux54nBp06+OSvcrf946D36WgMHMzZnjDb5TsAl07e5KWThxGaUkJsk1v1Q8IDqGOL71DpWrWV+7D1tCKe1VrUoWLFqeuo6ZReEwxrar4HARAAATsEoAAgI0BAiBQoAjwQf/w6p9p/6/fU2riNZfMnf9Aa/jgU1S5aTtDQoDqYc0lk8rTqZ4DoZUO0Oy5UbJ6PXEILFGlNpGOHOtWsl/vmmqti+qe0uoXAoB5AoA3/Ubp3Ze2evuXfU/bv/tYtlm++jXadKEWjw823A8EAMMI0QEIgIAXEoAA4IWLBpNBAAQUCOTk0LEtK2nr1zMoPTlJoQP5JkXLV6U2z46k6NLl5RsTkephTWkwyUZ6DoRWPEBzisAy9ZrQ3X1eoMJFSzidtRXt11omrXVR3VNa/UIAMEEA8MLfKK39mPtzFjZWvP8anTu8W6aZ3bpRJctQ55ffo/DoIob6ggBgCB8agwAIeCkBCABeunAwGwRAQD+B9BuJtOHzyXR6zxaRX92dhQ9OLZ8aShUbxum6dc5tm+phzR3z03MgtPIBOiwymtoNHEMlq9V1iMvK9jsyWmtdVPeUVr8QAIwJAN76GyXzW3PhyH5a/t4rlJWeJtPMbl0W8toOeJ0qNmplqC8IAIbwoTEIgICXEoAA4KULB7NBAAT0EeDgfqtnjKUrfx7T18AFtdj9vNmjA6lG6y5SIoDqYc0FU8jXpZ4DodUP0CGFI6nDi2/9/STATrG6/fZs1loX1T2l1S8EAHUBwJt/o2R+a3Z8P5v2Lf1WponTuhUatqS2/V8j/wC52B5W36tagBADQIsQPgcBENAiAAFAixA+BwEQ8FoCSfHnRTCyxEt/eXwOLALE9R1OlZu1022L6mFN9wAGKuo5EHrDATq6dDnqPGIyhUXldyX2BvvzLqHWuqjuKa1+rX6osmoQQG//jdL7E5KaeJ2Wjh9M18+f0dtEsx67/3cZOZUiS9yhWddRBXgAKKNDQxAAAS8mAAHAixcPpoMACDgmYKU/rG1Wat04552N6mHNHftCz4HQWw7QdTv1oia9nsnnneEt9udeb611Ud1TWv1CAJD3APCF3yi9vzX8/GrV9Dcp+2aW3ia66jXrPZBqd+iuq669ShAAlNGhIQiAgBcTgADgxYsH00EABOwT4PRZ62dPpOPbVlsOEUei7/DCWAoOL6xpm+phTbNjEyroORB6ywG6UEwsdR45mSKL336T6C32QwDQ3tBW8wDwld8obfJElJNDaz8e55Lf49I1G1CHl94mTsOqUiAAqFBDGxAAAW8nAAHA21cQ9oMACOQjcHDFT7Ttm5luD/inZyk4eFXDHk/Snff11qwOAUATkWkVmjz8HNXt1PO2/iAA/D8OPYKPrbYVD1VWEwB85TdKzxeQn2AtHT+Mkq/F66kuVUdmX9rr2Ip7VQsAYgBoEcLnIAACWgQgAGgRwucgAAJeRYADai2bPIKS4i9Y1u7w6KLU+eXJFFWyrFMbIQC4bwnvqN2Q7nlh7G03iRAAIADo2YElqtahjoP1PwHwpd8oPXyObFgmsrC4qtTr/G9q3PNppe4hAChhQyMQAAEvJwABwMsXEOaDAAjkIpCTQ9vnf0r7l803hIVv6dlVv07Hh6h45VoUWjhSvA/nPNYJF87S72sX0/GtqygzNUV5HD1/tEIAUMYr3dDerRoEAAgAejaSlADgY79RWnz4N3PF+6/RucO7taoqf160fBW6d/gkCikUId0HBABpZGgAAiDgAwQgAPjAImIKIAACfxMww9U0qmQZattvFBUtX9Up1ozUZNo0Zyqd3LFO6amBo3fnuQc1IgC0HziGKjSK8+jWMHKA1nOo4sPFjcsX6eyBHXRo5ULioGqqxagrcd5xWRxaPvVVunj0gLRJrnTxVd1TMnyMHKoqNWkjUru5u7h6r9rm42u/UVrrdOX0cfp10nBKv5GoVfXW55zWTyZYINfnuCpl6jXRPYYZFd21Z8ywFX2AAAiAQG4CEACwH0AABHyGwP5l39P27z5Wnk/JanXpnkFvEkfr11M4kNfOBXNo/6/fKYkAcU8No2pxnRwOpXpY4w4LggCQGxyLASzIHNuyUs/S5asTEBxCHV96h0rVrK/UHgLA/xOAAOB4C/nab5TWl2XH97Np39Jvtard+px/eys3bUeHVi3U3YYrVm/VmVo+MThfJg+pTiQrQwCQBIbqIAACliEAAcAySwFDQAAEjBAw6mrKEeA7DRtPEbGlpMwwEs3b3rvz3INDAND/rpq5pVy/SksnDBHPNFSKmaIJPABGEnvJyBZf9gDwxd8oZ+ubkXKDfp00gi6fOqJ7G7DnT/NHB9L/3h8lvs96S+GiJei+V9+nQkVi9TYxXA8CgGGE6AAEQMBDBCAAeAg8hgUBEDCXwLWzJ2npxGGUlpQg3TG7kLZ+5mWq1LStdFtukHDhDC2dMIxSrl9x2t7P35/4iUGZuk2Ee37RclWcpq+CACAnADD8dZ+MV/ICgAeA862PJwCO+eh5rsKtffE3ytmuOX94Dy1/fxTdzEjX/bvKcVc4oN+q6W/S6T1bdLfjuC1xfYdT1Rb/0t3GaEUIAEYJoj0IgICnCEAA8BR5jAsCIGAqASORpo3mkuY81xvnTKU/1i+9bU6cm7pYxepUoWEclanbmCKLlyYWAfQWCADyAsDun+fRroVz9SK+VU/mgKunc3gAwAMg7z7xxd8oh98FB7+Jzr47uUU4FVbl6jen9s+PIRZ03VEgALiDMsYAARBwBQEIAK6gij5BAATcTmDT3Kn0+9olSuM26z2QanfortTW1ujsvu20ce5U4tvAio1aUYmqtSksMsbQm1QIAJICQE4OrZ7xFp38bb30WnJQxvtGfUAcgM+MAgEAAkDefeSLv1GOvisqz3GiS5WlziOnUlhkNCVe/IuWjB8s9QwgNCKKOo+YTDFlKprxFdbsAwKAJiJUAAEQsCgBCAAWXRiYBQIgoJ9AZnoq/W/qKLrwxz79jf6pafbNr7QBThoYEQDMtCNvX3rfyrv7D+SrZ47TsskvU2ridenpc9rHfw1+h4JCwqTb2msAAQACQO594au/UY6+LEc3/Y82fDZJKjgqB/9r89wrQjTlLACyzwDYliYPP0d1O/U05Tus1Ym7f9+07MHnIAACIKCXAAQAvaRQDwRAwLIE+LZp8bsvUFL8BWkbc986STd2cQMIAPo9ABIvnaPVM8bSlT+PKa3KXQ88Tg269VFqCwHgdgJGsgCYtgCSmTBcfZjz1d8oe+vFh3f+7Tq1c6Pu5eQ3/G0HvC68p2xF5RmA3ngMug1zUtHVe8YMG9EHCIAACNgjAAEA+wIEQMDrCai4i9omrRWJ35NwIAA4FgDSk5Po+vnTdO7QbvrrwG906fghysnOVlouTj127/BJVLRcZaX2EAAgAHQc7Fys8tXfKHt7XyXYYXh0EeoycipFlrjjVpcqzAJDQqnjkHHEKV1dXSAAuJow+gcBEHAVAQgAriKLfkEABNxGwMiNo6fSjumBU5AFAD18zKpTo21XatHnBUPxGvLagicAak8AzFpT7kfvUxWu6+rDnK/+Rtlbr/3Lvqft330stZT2hFjVZwCcSaDpv/tJja9S2dV7RsUmtAEBEAABPQQgAOihhDogAAKWJqCSbso2oQb3P0Z3dX/CkvODAOD6ZYksfgd1GjaeImJLmToYBAAIALk3lK/+RpklfDkKxHpwxQLa+vVHUt9Ndz3rggAgtSyoDAIgYCECEAAstBgwBQRAQI3Aqd820KqP3lRqbPbbbyUjHDSCAGAmzfx9set/hxffohJVaps+EAQACAC5N5Wv/kbl/eJcOLKflr/3CmWlp+n+TjkLxKrynIDTAHI6QE4L6MoCAcCVdNE3CICAKwlAAHAlXfQNAiDgFgK++sc1BADXbZ/A4BCKe2oYVWra1iWDQACAAFAQBYBt386iA8t/kPpOFatQje4dPpGCwwvna5eVkU4rp42mvw7ulOozd0YBqYYSlSEASMBCVRAAAUsRgABgqeWAMSAAAioEIACoUFNvo/dttZE/kNWt025ZqEgstev/OhWvUku7smINCAAQAAqaAMCZDpZOGEIJF85KfWu03uyrPAMoFBNLnUdOJn7i46pi5PfNndkKXDV/9AsCIOC9BCAAeO/awXIQAIF/CEAAcO9W8FYBwM/fn6rFdRK5wtnt2JUFAgAEgIImAJzes4VWTX+TOHif3sLu+h1eGEtl6jVx2ETlGQB3xh4+/H13VYEA4Cqy6BcEQMDVBCAAuJow+gcBEHA5gUvHDtGy90YSH7pki9btk2x/ZtbHEwBzaHKAv+qt7qXqbbpQaOEoczrV6AUCAASA3FvEV3+jbs0xJ4fWfjyOjm9bLfX9iipZhjq//B5xGkBHRfUZgKtTvEIAkFpqVAYBELAQAQgAFloMmAICIKBGwFdTbEEAUNsPtlbh0UWp/v2PUZXm7SkoNNxYZ5KtIQBAAMi9ZXz1N8o2x8RLf9HS8cMo+Vq81DdF71t9lWcAHOTz3uGTqGi5ylI26a0MAUAvKdQDARCwGgEIAFZbEdgDAiAgTeDGlUu0+J0Xpf/45IFcfUskPZlcDYwIAHrd9I3Yp9XWyB/IWn3LfB4QGERVW/6LGvd61uWu/za7IABAAMi9R331N8o2xyMbltGGzyfLfC3dUteVWV6M/L4hBoBblh+DgAAIOCAAAQBbAwRAwOsJpCcn0a+ThtOVP49Jz6Vo+SriliikUIR029wN+N3ruk/GE7urVmrShsre2dRuVGuZQQqyAJD7D+S0pAQ6tXMD7V38NfFBSrVw8L97Br1JHHXc1QUCgJoAwN+dtv1fc/Xy5Ovf1Yc5X/2NYpD8m7fi/dfo3OHdbl83rQGdZRjQaqv1uav3jNb4+BwEQAAEVAlAAFAlh3YgAAKWIcCHbw4+xUGoZAu/Pe0ycipFljAWLTr5ajwtfvclunHlojDBz8+PIoqXpip3d6DKzdpRZGwp/h+lzIMA8C4Fhf2/635mWgpt+HwKndyxTopj7socFbzTsPHEcQFcWSAAQADIvb989TeK53jl9HEhwKbfSHTlV0qp74DgEOr40jtUqmZ9pfbOGkEAMB0pOgQBEHATAQgAbgKNYUAABFxLQCX/tO2g3nbA61SxUStDBh7d9D/a8NkkysnJsdsPv0fl5wYsBpSudRdxHnqtAgHgdgGAeWWk3KDlU18lDqqmWqJLl6POIyZTWJTjwGOqfdvaQQCAAJB3D/nibxTPccf3s2nf0m+NfmVc1r5Gmy7U4vHBpvcPAcB0pOgQBEDATQQgALgJNIYBARBwLYE/d2+mVR+OcXgAdzZ69VadqeUTg6Vv6G19Zmdl0eoZY4lt0FM4HV2RspWIx63cvL3Dd+kQAPILAMyXXY1XfPA6ZaWn6cFtt06VFh0o7omh5B8YqNyHs4YQACAA5N0fvvgbxYLcr5NG0OVTR1zyPTKjUz2ZBlTGgQCgQg1tQAAErEAAAoAVVgE2gAAIGCaQ1wVfpsNCMbHUeeRkYvdwlaJ6IGX39k5DxlPxKrXsDgsBwL4AQDk5tGneNPp9zSKV5RJt+IlG00f6U+0OPZT7gABgn4A3Rrx3x2HOF3+jzu7bTiumjSZ+4mDVwt91M7y88s7PHXvGqkxhFwiAgHcTgADg3esH60EABP4hwH+A8oH51M6NSkzqdupFTXo9I+0FwDdg/AfwhT/2SY+rFYAQAoADAYCIEi6coaUThlHK9SvS3G0NOE1g55cnU1TJssp9OGoIDwB4AOTdGz73G5WTQxvnTKU/1i81/ftjdocVGrYUwSX9A8zz+IEAYPYqoT8QAAF3EYAA4C7SGAcEQMDlBDgIIAcDVLmN4lRxLZ8cQlWa36NbBGDX/w1zptCxTSuU5lan40PU9N/9HLaFAOBYAGAvgO3zP6X9y+Yrsbc1UhV+tAaFAAABwN4e8aXfKCMeDVrfH7M/NyvYa267IACYvUroDwRAwF0EIAC4izTGAQEQcDkBo+9R+W1+vXsfpvr3P6YZpC8jNZk2zZkqItI7CvznbMKBIaHUccg4KlmtLgQAOwT05Mm+cfmCeH+ceOmc8t4Ki4ymTsMmUJGylZX7sNcQAgAEAHv7wpd+o7QCn5r6hTKhs2a9B1LtDt1N6OnvLiAAmIYSHYEACLiZAAQANwPHcCAAAq4lYMYfpWGRMVSj7X1Uqenf6ftsgeL4UHf1r5N0bPNKOr51FfH/rVpK12xAHV5626nQYMQDQNUumXZah3R3/IF8cMVPtO2bmUoijG2uRoNAQgC4nQBiADj/FvnCb5SRtIYyvzFm1tXzmysznjt+32TsQV0QAAEQ0EsAAoBeUqgHAiDgFQT4UL5i2ut0/ve9lrWX36G2f34Mlavf3KmNEACcPAH4h1zajQRaNnkkXfnzqPJ6B4cVok7DxlNspZrKfeRtCA8AeAA42ky+8Bt17exJWjpxGKUlJZj2nXF1R2Z/zyEAuHrF0D8IgICrCEAAcBVZ9AsCIOAxAhePHRRp4tJvJHrMBmcDl6nTiNoPelPzmQEEAG0BgDmf2LaG1n06QSn2g22dOPZDXN9hpgUJgwAAAcDZb4C3/0btX/Y9bf/uY0v+vjozql7nf1Pjnk+bYjcEAFMwohMQAAEPEIAA4AHoGBIEQMD1BPYu/pp2/vSFIddwV1gZUjhSvP2PrVhds3sIAPoEgKyMdFr14Rg6e+A3TaaOKuiJySDTOQQACABa+8Vbf6OM7G32emLvJyPR+I14H2hlXtFas9yfQwCQoYW6IAACViIAAcBKqwFbQAAETCNgNEK/aYbk6ojzUTfs8STdeV9vXd1DANAnADDMM/u20aoP36CbWZm62NqrVL7B3dRuwOhbMR+UOyIS8SGWT32VLh49IN1N4aLFqeuoaRQeU0y6rVYD1T0l4z6NGABaq/D35976G3XhyH5a/t4rlJWepm+iuWqZEYjPyHeLhYcOL4ylMvWaSNuetwEEAMMI0QEIgICHCEAA8BB4DAsCIOB6Ahxxe8W00XThj32uH0zHCFVadKC4J4bqPmCqHtZ0mGJKFSsEAbRNhA9Tq2eMpT93b1aeG6eCbD/oDSpbr6lyH7aGRg4pEABeM8xftgNPHea88Tdq27ez6MDyH2QRk4yIpNW5qg3cr1lBPz21Z7TY4HMQAAEQ0CIAAUCLED4HARDwagL8B/aqj96kc4d2e3Qe/Ma8xRODNd/95zYSAoB+DwDmZuTm2cZdb3wGrc0EAQBPALT2iO1zb/qNSrl+lZZOGEIJF87qnd6telqCoUyHZ/dtF+IuZyOQLYWLlqD7Xn2fChWJlW16W30IAIbwoTEIgIAHCUAA8CB8DA0CIOAeAplpKbRpzvt0Yvsat8cEYLf/mu26UdN/99N982+jAgFATgCgnBzaNG8a/b5mkfLG0puhQWsACAAQALT2SO7PveU36vSeLbRq+ptKB+86HR8Sv4NmlNTE67R0/GC6fv6MdHf8mxzXdzhVbfEv6ba5G0AAMIQPjUEABDxIAAKAB+FjaBAAATcSyMmhY1tW0tavZ1B6cpJbBg4pFEEtnxxKFe5qQeTnJz0mBABJAYCIEi6coaUThlHK9SvSvG0NzLiphAAAAUB6A1r8N4pv2/k36dTOjdJTM/PtvRg8J4fWfjyOjm9bLW0LN6jQsCW17f+aoWCEEACU0KMRCICABQhAALDAIsAEEAAB9xHISE2mXQvm0pGNy0SgNlcUfkteteW/qHGvZ8W7V9UCAUBeAGDWu3+eR7sWzlXFTmbcEEIAgACgugGt+huVeOkvWjp+GCVfi5eemllu97kHPrJhGW34fLK0LdwgNCKKOo+YTDFlKiq150YQAJTRoSEIgICHCUAA8PACYHgQAAHPEOCgcezOemj1z3Tp6EFD0eNtM4iILUXVW91L1dt0odDCUYYnBgFATQAw8k7ZtmhFy1elTsPGK68jBAAIAEZ/AKz2G3VwxQLa+vVHStMy48Y978BG0gFyX00efo7qduqpNB8IAMrY0BAEQMACBCAAWGARYAIIgIBnCeRkZ1PipXMUf/wwXTx2gC6fOkqpidcoMy2VOEBX3hIcXpiCQsOID/xFy1WmMnUaE7uNB4WFe3YiGB0EQMAnCeA3yieXFZMCARAAAY8QgADgEewYFARAAARAAARAAARAAARAAARAAATcSwACgHt5YzQQAAEQAAEQAAEQAAEQAAEQAAEQ8AgBCAAewY5BQQAEQMBzBFIyMunw+Uu06/Q5Onn5Kp28fI0ysm5SQmpaPqOiwkIpODCAKhaLoYrFitBd5UpTzVLFKTw4yHMTwMggUAAIZN3MpvMJibTv7AU6fCGeTsRfpWspqZSakUk30jPsEggJDKTIsBAK8PenyrFFqExMFNW7oyRVLVGMYgqFkXwukgIAGlMEARAAgQJGAAJAAVtwTBcEQKBgErianELLDhyl5YeO0LnrSZSTk6MMgqPkl46OoI61qlGXetWJRQIUaxNITs+gLzbvpCYVylKTimWsbaybrGMh7NWfltOBcxelRywUEkzje3SimqVipds6a8A2rTtykn7ec0gc+LMNfE/zjsPiQIsq5enfjetRxdgipogB87buprmbdykxGNO1PcVVraDUFo1AAARAAATUCUAAUGeHliAAAiBgeQJ8iJi5bhvtPXPe1MOEbeL+fn7Upnol6tuyEZWILGx5HgXNQD74f7tjH/206yClZ2URDl3/vwOsJACw983nm3bS/w4epcybN126TVnAq1aiGA3t0JIqxRYxNBYEAEP40BgEQAAEPEIAAoBHsGNQEAABEHAtgSs3Uui9lRtp+8mzhm779VrJt4u9m95JDzeqR4EB/nqboZ6LCOQ9+NuGgQBgLQGARZnvf9tP32zfJwQadxYW7x5uXI8ea1af+PurUiAAqFBDGxAAARDwLAEIAJ7lj9FBAARAwFQC7Ni/6egpmrJiIyWlpZvat57OmlUqRyM6taLI0BA91VHHZAJ88J//235asPsg8Q133gIBwDoCwLnrifTu0rX0+4V4k3eBXHcNypUWniGFQ4LlGhIRBABpZGgAAiAAAh4nAAHA40sAA0AABEDAHAL8XphvE+ds3uVyN2JnFtcqVVwcKIoWDjdnYuhFk4DWwd/WAQQAawgAv506S+OXrafrKamaa+uOCvXKlKSx3TpIiwAQANyxOhgDBEAABMwlAAHAXJ7oDQRAAAQ8QoBv/v/LAbm27HaLy7/WJFUPFFr94vPbCfAt/0+7Dohbf3s3/nl5QQDwvACw5o8TNHn5Bre7/Gt9dzrUqkJDO8RJPeGBAKBFFZ+DAAiAgPUIQACw3prAIhAAARCQImC1w7/NeJUDhdTEC3BlThHHh/5vd+zVdfC3oYIA4FkBgGNyjP91LSV64HmO1teFgwMO6dCS7q1TTavqrc8hAOhGhYogAAIgYBkCEAAssxQwBARAAATUCHAas1EL/kfsBm6lEhQQQMM7xlG7GpWtZJZP2HL5Rgq98M0iupR0Q2o+EAA8JwDwm/8RPy6jCwlJUmvmzsqloyNp4kP3UkmdGT0gALhzdTAWCIAACJhDAAKAORzRCwiAAAh4hMDV5FQa9v1SOn31ukfG1xq0TEwUTXyoExWPQIpALVYyn0MAkKFlv6470wDyWK//vEKk47R6+XfjevR0XGNdZkIA0IUJlUAABEDAUgQgAFhqOWAMCIAACOgnwK7/87bsoi+37NbfyAM1ezWqS8+0akJ+HhjbV4eEAGB8Zd0pAPy06yDNXLfNEvE5tMjFRhSiyT070x3RkVpVkQVAkxAqgAAIgID1CEAAsN6awCIQAAEQ0EXgzLUEcft/5UaKrvqOKkWEhtAD9WtR2xqVqERkYZETnMWFa8mptPv0Ofph5346Fn9V+fAic6AwNJEC1BgCgPHFdpcAcCHxBo344VfiJwBGCj+paVKxDHWqU40400ZkWKgQ1fi7mpiaRofOX6JlB44QxxnIvHnTyFA0sG0z6t6gtmYf8ADQRIQKIAACIGA5AhAALLckMAgEQAAE9BGYvWEHfbtjn77Kdmr5+/nRw43r0WPN6otDv6PCB4ztJ8/QpOUblNOWybgVK0+oADWEAGB8sd0lABj9nnJwvtbVKtKgds0pKixUc+IXE2/Q+ys30Y5TZzXrOqrQsPwdNLbbPU5/F7gtBABlxGgIAiAAAh4jAAHAY+gxMAiAAAioE7ianEJD5i+ls9cSlDrh20SO+H1PrSq6XfNPXr4m3jGrBDGrUrwoTXroXmJvAyMlOydH3KTy4WbPmfN0PP4q3UhLpxt5AiCyuBFTKIxCgwKpavFiVLNkLNUvV5rKF4mWSnNmxFattgmpabRk3x+06vdjdO56kri15XVhj4kWlctT1ztrUKnoSLvrAwFAi6725+4QAMz4nj7VsiE91LCu7u8pzzw9K4umrthEKw8f0waRpwZ/d8oVjSYOGFk2JsppewgA0njRAARAAAQ8TgACgMeXAAaAAAiAgDyBLSdO05u/rKKs7GzpxnwiLT4fAAAgAElEQVSj+HjzBvRoswZShwoeSDXjQKC/P43t1kG4MKuUv64n0rfb99K6Iyel0t7lHYsP2PXKlKRHm9anOneUID7sqJQNR0/Rm4tW6W5aKCSYxvfoRDVLxQqX7V/3/0EfrdnqNBc8r1OV2CL0n+Z3CU+Pg+cu6h5PpWKb6pXotS5tVZp6ZRt3CAD/O3RUeM7k5PCqyxUj31MeiQWmkT8uo6OXrtgdmL1+ikWEU42SsVS7dAmqHFuEOGin7WmBHmshAOihhDogAAIgYC0CEACstR6wBgRAAAR0EZi6chMt2fe7rrp5K9UpXYLe7dGRwoODpNvzMebT9dtFDnqtUjgkmOreUZLurlKeGpW/g4pFFJIWHNidedrqzeJds8ohypmNfNh5vm0zalihjLRdqgJAjVKxIqbC5xt36n6n3aBcaUrPzBJvvF1ZIADop5tb0HHUisW5t5esoY1HT+nvOFfNuyuXp9H3tTPkscICxMy126hUVARVLVGM+LtfvWQxKla4kNL3P+9EIAAoLS0agQAIgIBHCUAA8Ch+DA4CIAAC8gSS0tJp+A+/0jEHN3vOeuSb+DH3t6fmlcrJD/xPi+PxV2j4979SYlr6rT74trJ4RCFqXKEM8cGFb9dVBAZbh+zq/8POAzR38y6nt+TKk/inIdvdqXZV6t+mmZS9qgLAzZxsGrXgf5Sc58mCo3nweo3s3JoW7jokvC9cWSAA6KerRwCIT0qml75bTCxiyRZ+ujKuR0choFm5QACw8urANhAAARCwTwACAHYGCIAACHgZAX6Lz9H/2cVXtpQtEk1Te3Wm6PAw2aa36vP74rcWryF+33x35XLUvHI54TrsLJCgzGDsms1BzNb8ccL0W39HdnCMAg56VjyisC5TVQSAV+9tQ3M273Tokm1v4GolitEb999D7y5ZAwFA18ror+TqJwDstTL65xVKz3TY6+PtBzqY9p3ST0WuJgQAOV6oDQIgAAJWIAABwAqrABtAAARAQILA5uN/0phfVikdjtvVqEyvdG4j7fIuYZ6hqhzMb+KydbT5+GlD/ag0lhEBVAQA9o7gGAZ6nzKwd8LwjnHUskoFevWn5RAAVBbVSRtXCwDfbN9Ln238Tcnq51o3oZ4N6yq1dWcjCADupI2xQAAEQMAcAhAAzOGIXkAABEDAbQSMHCz05vd222RyDZR1M5umrNhAKw7JRy43y947y5ait7p10HwOICsAqNjHXhXv9epMoUFBEABUAGq0cbUAwO//1/5xQtrykMAAeqd7R6pftpR0W3c3gADgbuIYDwRAAASME4AAYJwhegABEAABtxKYtW6beB8vW4xG4pcdT7b+T7sO0sx123TfkMv2r6c+37o/eXdD6t30TqfV3SEA2G6BjRxU9czZVgcxAPTT0ooBYGTNOA3kB/++T/dzFP1Wm18TAoD5TNEjCIAACLiaAAQAVxNG/yAAAiBgMgHVm0WtQ4vJZkp1d+ZagohrcOVGilQ7V1Tm+AgTHuwk0qI5Kq4WAPgQOLlnZ7ojOlKkPcQTAPNX2ghXre/S9ZRUGjx/KZ25el3a8JqlitP4Hh2Jx9Aqh8/H08iflukOKqnVX+7P9WQLgQAgQxR1QQAEQMAaBCAAWGMdYAUIgAAI6CLAqcXe/GUVbTkh/0beqjeLnFpw2spNtEghraG/nx/FVa1A/25yJ1UsGiNSpnEGgXPXE2nV4eO0cM8h4qwJsqVrvRr0wj0tHMZKcLUA8O/G9ejpuMbCbCMHVZl5wwNAPy0tAeDyjRR64ZtFdClJPgOAnoO3zVIIAPrXDDVBAARAAAT+JgABADsBBEAABLyIgJHDIEe4n/ZIVypWONxSMz4ef5Ve/nEZ8a2pTGFB4/X72lGtUsUdNmOPgjcXraJD5y/JdE25b+DtNTRDAOAUb/3bNCUOPshPDy4nJYv4B5uO/0lDOrSgyrFFIQBIrZpcZSPfJS0BgA/+L367mDgVoGxpVa2i2Nd+OhpCANABCVVAAARAAARuIwABABsCBEAABLyIgJFDi1UFgO937qeP122XWoXI0BB664EOVLt0Cc12qs8Lhv0rjjrVqWa3f6MCQIdaVWhohzjhsaBSVG+Yx3RtLzwmUIx5VmgJAEYO5jKeGEbG0doDejwR8ARAiyI+BwEQAAHrEYAAYL01gUUgAAIg4JCArwkAqvPpXLc6De7QUtct6f+1dy9gOpf548c/DmnMmowUyVAZiiFFa9YhUrHKaYtiyyZCh3VoFbWOMeQQsSV0YJP9125TsSs5tiskYh0i/ORQGYWcj2ka+V+fb7/xG9PMPN/jM/fzPO/vde2119Xcx9f9tNfen+/ne9+KOW35GvnHmo2OflkFXZnoJQBQrVxZGdP+DildMs7ReHIWJgDgmu58Rbe/PW2AAMDPjAQAvP8OaQEBBBAItwABgHCL0x8CCCDgQcDLpsXEDIBvjhyXvukfyOFT9g//c3ObwYaMvTJo9kL5Ieusbf1KlybKxA4tRQ8FzP24DQBoqn//Fo3ltynVbI8jr4IEADzxWZW9/LsUKgDg5ROABlUqyzNtbxf9nYd6yAAIJcTfEUAAAQRyCxAA4DeBAAIIRJCAHpg3Yu5/ZNkXXzoe9aW/ipeJHVpJxTKXOK4bVIXVX+6Rof9aLHq4od3HzWGGbjbMCXEXW7cBXFv+Mt8CAH6tgZv56CT4BOD/ltJLACDUb9Dt+ujo7KTeZ8+CAIDd/9WgHAIIIIBAtgABAH4LCCCAQIQJRNM1gLPXb5bJS1YZuQL6tn5429ulYfJVvgUAbrqqoqT9rplcXLy4pzm73WASAPAnABAqm8bLNYB6KOS4e+4UDUCFeggAhBLi7wgggAACuQUIAPCbQAABBCJMYMYn6+T/rVrveNRuUucdd+KwgpdviB125ap4z1vry911avoWALjnplry6C2/cTWWnJUIAHgm9PQJQKgAQJDZBTlnTgDA+++AFhBAAIFYEyAAEGsrznwRQCDiBRZ8/oWMX7Tc1TwKOtneSYMb9+yTyUtWSp3KV0qLmtfKVWUTpWgROxeXXdjLmPlL5cOtO5x0HdayDzasKw/Ur+NbAMAvfwIA3n8GXjbpoQIAOjq3mToXFy8mz97dQm6sVCHkJAkAhCSiAAIIIIBALgECAPwkEEAAgQgTcHOgXfYU/XoDnfvNvaa017u6orSoda3UrXyl7RR3t5ukcC1Zfl5uDgH0MwODAICInodx/PszcvDkKdm+/5Bs3XdAMg4flW+OHpcbkirIwJZNC/yZBB0A+Pvqz2T6x/919VPNL/CUuzECAK54qYQAAgjEtAABgJhefiaPAAKRKODm5PzseTo5YCw/m5M/ZMpT786XL/YfzLOIZgJUufxSaVLtGml63TVSIfGSfK/rMz0AkN+d7G4CAKFOjnfyW4yVAMBP587J0dNn5MuDh62Nvf7mdh04LPuPn5Rj35/Jlyy/dctZwUsAoEaFcjKmXQvrOsD8HjcHXGa3pZk1I+9qbjuQFuq34yZQYOd/K7x8wsN5FKFWjb8jgAACwQgQAAjGlVYRQACBwAS+//FHGTR7kWgavtPnkriLZdy9d0ry5WWdVj1ffv3ub2XIvxbLmR+zbLWhfTZIriyta9eQ6hUuvyAY4GUDYatzj4X8DAAUdKuA02HGSgDA7e/DzmGLXg7qs7M5PnDilPzp7blWsMLpE3dRcRndroVcX/EKp1XzLE8AwBdGGkEAAQSiQoAAQFQsI5NAAIFYE3C7MVKn39erLd0b13NFlnX2J0mb+x/5ZOfXjus3ufYaGdL6tgsCAF7SpB0PwEUFPwMAdr4btzvEWAkAuD3vws5J+l4yafL6LedeO73aUjNcPt7+ld1lvaCc3j4xtPVtUrxYUVf1c1YiAOCZkAYQQACBqBEgABA1S8lEEEAglgQ2fbNPBsxaaPstfE6bsqXiZfy9LaVSmdKOyf7zPztl3MLl8uPZs47r5nUAngYSnpnzbzl3Tr/otveEuoPdXiveSrn5BIAAgHNzt2n0pUvGWb/xay4rk2+nbtvWBu2epbFoy3br3xcnv+/sAes1lA82qCOd6tfJ9xMau6IEAOxKUQ4BBBCIfgECANG/xswQAQSiUOCHrCwZ/M/Foun4bh5NLR7+u2ai6fl2n83f7pch/1wsx8/8YLfK+XKX/ipeJnZoJRXLXHJB3S8PHpF+78wr8Hvu3J05OSXd8UBtVijsAMCJMz9I/3fny47vDtkc8c/FIu27ay9v6R+5JVXuven6PH003DRx8ccyb9M2R37ZhfO7HjJ3Y4dPnZYn0ufJniPHXPVzUbFi8tDNN8k9N13vKgig89TfyF8+XGGdn+AkEGHnMwcvmUiR9lt0tYBUQgABBAwUIABg4KIwJAQQQMCOgJe3i9p+UpnSMqjVrVKtXMHnAegmYvWXGdabTP1u2s1zc7WrZXCrW0VPws/5uD2IreX110nf5je72hS5GX/uOoUdAHDrput963VV/CAISxtu56mD0+DWiLuaS80ry/9irJ9/u986R+PUD5mO5+E0ADVt+Rr5x5qNjvvJrqCZAKnXJEmf2xpK+UtK2WpHP9VZn/Gt/PXj/8qOA4cdbfyzOwg6AGBrIi4LEVxwCUc1BBCICQECADGxzEwSAQSiUSDUafx25qwn9t9QqYK0q1tT9P/w60F1+ujp63qI2brd38qcDVtcbyK0Ld30P9P2dmlQpXKeQ3KzQSpoc5e7E90MPb94ufx7604p86uSonMuE19SriqbaBWtenlZ65/r21b9dlz/O77ERdZ/8nsiNQBg93o5O7+dcJV5eemn8u7az111p5+L9Lm94fmrKfXfmQ+37pDXV6x1tfnXQegm/C8dW4u2befJOHLMynI5dPK0neL5ltHfba2K5aXV9dWtf2cv/d/fslbQjCC9FWHbvoPy7607ZM1X31j/zMtDAMCLHnURQAABcwUIAJi7NowMAQQQCCmw7IsvZfT8pa6+yQ/ZuE8FQl1ptvPAIen/znzHnxboBkwPFUypUC7fkeob3ucXfyzq5PRpU7u69GnWKM8sg0gNANxWPVkGtGxaaJkTTtdAy3v5Vt9Nf6Hq5JfNUlA9L6nyocYT1N8JAAQlS7sIIIBA4QoQAChcf3pHAAEEPAlkv91evGWHp3aCqqxv04e1vV1+c02lfLvwclq6vhVtXO1q+d2NKXLdFZdZ96Zr9sK3R49bb/z/uWGL6PfyTp9QByUWdgBAzYbP+bes3LXb0dR0PfTb+NbXV5dixYrKkVPfi57t8NG2XdK6dnXRYI1pjx+ZLn7NKVQ2S3796BwGzlooW/Z+59dQAm+HAEDgxHSAAAIIFIoAAYBCYadTBBBAwD+B706clKfeXeD6oDH/RvLLlu6oea38qXmjX3z7n7vktn0HrFsN3Bww6Pf49Zvrx275jfVZRH5PYQcAdFxj5i+10tn9ekw+H2D+51/IhMUfu/qW3S8fbefa8pfJc/fcKaUuLuG4WS+HaDruzIcKBAB8QKQJBBBAwEABAgAGLgpDQgABBJwKmLi50EMGn7vnDtHr70I9etDgm6vWyxsr1xf6Ju/XVyfJ8La3W9kEJgcAZq/fLJOXrApFa/vvJp8P4OUwQNsAIQrayWYJ1ZeXazRDte3n36tfcbkMbNlUrky88NaO3H2Y+mkDhwD6+WugLQQQiDYBAgDRtqLMBwEEYlbApM2Fk0P6shdM06SH/muxbNyzr9DWsGLiJTKm/R1SoXRCgWMwIQNgQ8ZeGTR7ofyQddYXr1a1q0vfZo18aSuIRgo7yNXh19dLjyapns5PMCnQldcaadDr/t/cIB1/XVuKF7vwxo68yhMACOKXTpsIIIBAsAIEAIL1pXUEEEAgrAJLtu2S8QuXez4B3MugdfM/rG0zqZ10heNm9h47IX9+b4F8c/S447peKzgJWpgQANCzDfq/O9+6592Pp8m111iHKhbxo7GA2pi3aZtM+s/KsB962TylqjzZvLGtTXGoqWsQ4N21m+SvH68N+zzyG5ubqwa1LQIAoVabvyOAAALmCRAAMG9NGBECCCDgSeC/X+2RMQuWydHT33tqx01lPZl/eNtm1rfSbh+9Nu2Zf30ouw8fdduE43qJ8SVlxO+aSY0CbhTI2agJAQAdz6x1m2Xq0k99+WzCzjffjmF9rqCb579/+pnM+GStddhj0I9ujH+bUtW6SrCgT0LcjKMw/z3NOV7Ndnn89oZy09VJjoM/BADcrDx1EEAAgcIVIABQuP70jgACCAQioHeOT/jwY+sKtXNh2ig1qFJZ+rVoLPom3euj43923pKwfA5QtVxZGdr6tpDfO5sYAPDzs4lKlybKxA4tRYMhJj+67V+x/Svrekc3NzzYnZtu+PVchHtuqiV620QQjx56qRk7eptDOP49zTmHMvElpdvNv5ZmNaq6zmwgABDEr4I2EUAAgWAFCAAE60vrCCCAQKEJ6EZpw+5v5dVlq2XHgcOBbTD0sL9et9Z39QaxIBx9w6vXG7689NNANnq6wbsvtbbc++vrHb/dNSUDQP30s4lBsxd5zpjQ7I0Xft/a1qGNhfajztHx/uMnrUMQV+3a7Xs2QLVyZaV/iyZS5fJLwzLVXQcOW5kcn2Xs9X0uOSegGQ1VL79U7v/NjaIBOzvf+RcEQAAgLD8POkEAAQR8FSAA4CsnjSGAAAJmCuw7flL+tX6LLNm2Uw6ePO15kHoieuo1SdK+bi2pVbF8YG9IdaB6ArwecPjO2k3y7dETngMZmvJ8Z63r5Hc31pBfubjOTcdkUgBAx3Pqh0x5ZdlqWfD5F643kGoxpt0dUqPC5Z5/H+FsQH/b7/x3kyz5n52erpHU37SeW/FAgzpS88ryjtPh/Zjzse/PyAcbt8nCLV/48lvXMWn2ggbpbqteRZqlVJMrLgl9K4fduRAAsCtFOQQQQMAcAQIA5qwFI0EAAQTCIqAb6q17v7P+s/27Q7LzwGHrMLIjp77/xeZRNw9lflVS4i4qLtXKXSY1rywn9a5OstLlg0qLLghBU9437tkr63fvlZ0HDllvv7/P/FH0n+d+SpeMkxLFi1kn+uu3/XUrX2n9d3yJi8LiXBidqMOnuzJkxc6v5Yv9B+XkmR9+YaOZD5eUvNgKfiRffqlcW+4yqV7hcrnmsksj2kYzXg6eOGV9NrLxm32yff9BOXL6ezn+/Q+/OBRTN/uJ8XHnfxsNkyuLfgri93f+Xn4DP2RlWQc8/s/eA7J13wHZ/t1Bycw6K0dPn8nz8MDs37um9mvmgp7DoYGMqy5N9Pym38s8qIsAAgggYJYAAQCz1oPRIIAAAggggAACIQWysrLk66+/lk8//VR2794tn3/+uZQtW1ZSUlKkTp06UqtWLYmPjw/ZDgUQQAABBGJLgABAbK03s0UAAQQQQACBCBXQTb9u9GfPni0ffPCB7NmzJ9+ZJCYmyoMPPigPP/ywFRjgQQABBBBAQAUIAPA7QAABBBBAAAEEDBY4ceKEzJ8/X6ZOnSpbt251NNLk5GTp16+ftGnTRooXL+6oLoURQAABBKJPgABA9K0pM0IAAQQQQACBKBA4cuSI/OMf/5Dp06cX+LY/1FRLlSolffv2lR49ekiJEiVCFefvCCCAAAJRLEAAIIoXl6khgAACCCDgVMCUk92bXldFBre61enwo6K8vvF/66235LXXXvO08c+NMXjwYHn00UfJBIiKXwmTQAABBNwJEABw50YtBBBAAAEEolKAAEDhLWtQG//sGWkmwLRp06Rp06aFN0l6RgABBBAoVAECAIXKT+cIIIAAAgiYJUAAIPzrcfr0aXn77betzfnOnTsDHUCjRo3kpZdekgoVKgTaD40jgAACCJgpQADAzHVhVAgggAACCCAQ5QK68Z8zZ45MmjQp8I1/TsoRI0ZI9+7dpUiRIlEuzPQQQAABBHILEADgN4EAAggggAACCIRRQDf+c+fOdXWqvx/DbNKkiRV0KF++vB/N0QYCCCCAQAQJEACIoMViqAgggAACCCAQuQJnzpyRefPmWZtvp9f5+T1rvVmgVatWfjdLewgggAAChgsQADB8gRgeAggggAACCES2QGZmpixatMj69n7Dhg1GTOaRRx4RvRXgoosuMmI8DAIBBBBAIDwCBADC40wvCCCAAAIIIBBjArrxX7ZsmYwfP96YjX/2EuhnAFOnTpWyZcvG2KowXQQQQCC2BQgAxPb6M3sEEEAAAQQQ8FkgqI1/UlKSVKlSRYoWLSoZGRmeDg6sWbOmvPrqq5KcnOzz7GkOAQQQQMBkAQIAJq8OY0MAAQQQQACBiBHIysqSFStWyMSJE2XVqlW+jLtUqVLSunVr6dKli9SqVUuKFy9utatBhlmzZsmwYcPk6NGjjvsiAOCYjAoIIIBAVAgQAIiKZWQSCCCAAAIIIFBYAj/99JOsXLnS+sZ/yZIlvgwje+Pft29fqVy5cp5X9p07d07efPNN6devn+M+CQA4JqMCAgggEBUCBACiYhmZBAIIIIAAAggUhoBu/l988UUZM2aML93b2fjn7OjYsWOiQQK9XcDJU69ePesMAP2sgAcBBBBAIHYECADEzlozUwQQQAABBBAIQGDLli2ip+pv377dU+sdOnSQ3r17S9WqVfN8459X45oF8Pzzz1sHDTp59LOCCRMmyCWXXOKkGmURQAABBCJcgABAhC8gw0cAAQQQQACBwhXQb//HjRsnL7zwguuBtGzZ0jo7oHTp0o7bSE9Plz59+jiq9/TTT8uf/vQn24EGR41TGAEEEEDAWAECAMYuDQNDAAEEEEAAgUgR8JoFoKn/eobAHXfc4WjKZ8+elbFjx1qfIdh9ypcvLzNmzJA6derYrUI5BBBAAIEoESAAECULyTQQQAABBBBAwF8BfbOvh/tpmvwNN9xQYOO6EddUfE2rd/u0adPGSuV3kgWg1wH27NlTVq9ebbvbzp07S1pamsTFxdmuQ0EEEEAAgegQIAAQHevILBBAAAEEEEDAJ4Hsjf+UKVOsU/07duwoo0ePlvj4+AJ72LZtm3Tv3t31WQBOswC+++47GTFihLzzzju2Z66H/um8UlNTbdehIAIIIIBA9AgQAIietWQmCCCAAAIIIOBBIL/r/HRj/vrrr0vjxo0LbN2PLAC7ZwFs2rRJBg0a5OjNvw5+6NCh1oGFxYoV8yBFVQQQQACBSBUgABCpK8e4EUAAAQQQQMAXAd34r1mzxvoGf/HixXm2qSf0P/vss5KQkFBgnzt37pSHH35YNm/e7Hps06dPl1atWuVZPzMzU+bMmWNdO7hnzx5HffTo0UMGDBgQMpPBUaMURgABBBCIKAECABG1XAwWAQQQQAABBPwS0I2/vknX0/vnzZtXYLOaBTBt2jRp2rRpgeU0C2Dy5MkyatQo18PMKwsgv+wEu52w+bcrRTkEEEAgugUIAET3+jI7BBBAAAEEEMgl4GTjn7NqOLMANIjQvn17sZOdEGqB77rrLtGxHz16VPbt2yfXXnutpKSkSIUKFbgGMBQef0cAAQSiTIAAQJQtKNNBAAEEEEAAgbwFzp07J3pdn6b6z5492zFTOLMAmjVrJvfdd5+89957IbMTHE/kfys0b95cunbtKg0bNuRGALeI1EMAAQQiTIAAQIQtGMNFAAEEEEAAAWcCuvHfsWOHTJo0SdLT051VzlXa7lV9u3fvlkcffVTWrVvnqb9wVK5Ro4b07t1b9NMDrgYMhzh9IIAAAoUnQACg8OzpGQEEEEAAAQQCFMje+Gs6/dy5c+XkyZOee7N7VZ/2/corr8iwYcM89xmuBvR8g8GDB0utWrXC1SX9IIAAAgiEWYAAQJjB6Q4BBBBAAAEEghXQzbe+gZ84caJvG//sEevb8ieffNJ6W160aNECJ5KRkSE9e/Z0fFVfsDoFt56YmGgFLdq1ayclSpQozKHQNwIIIIBAAAIEAAJApUkEEEAAAQQQKBwB3XRPnTrVSvX3441/zo2/0zR5DUTozQFDhgwpHAwPver5A3plYLly5Ty0QlUEEEAAAdMECACYtiKMBwEEEEAAAQQcC3zzzTcyffp0mTlzpq8b/+TkZOv7+LZt20p8fLzjcUViFkD2JGvWrGllA9x8883cFuB45amAAAIImClAAMDMdWFUCCCAAAIIIGBDIMiNf/fu3aVjx46uNv7ZQ4/kLACdg5558Mc//tE60NBNAMTGElIEAQQQQCCMAgQAwohNVwgggAACCCDgj8D+/fvlr3/9q7zxxhvW/fZ+PfrG34+Nf87x7N27V3r16iUrVqzwZZiNGzeWBg0aWN/oHz58WObMmSN79uzxpe38GuGAwEB5aRwBBBAImwABgLBR0xECCCCAAAIIeBU4dOiQleavJ+z7ufFPSkqSHj16yP333y8JCQleh3lBfc0CePPNN6Vfv36e2u3QoYN1AGHlypUvSMk/ffq0/O1vf7MOPfTTJPdgOSDQ0/JRGQEEEDBCgACAEcvAIBBAAAEEEECgIIGgNv66qe3Tp4/ooXdlypQJbBH8yAIYMWKElZ1QpEiRPMf59ddfy/Dhw2XevHmBzUMb5oDAQHlpHAEEEAhUgABAoLw0jgACCCCAAAJeBI4cOSJ///vf5cUXX/T17Xa4Nv7Zc/cjCyA1NVUmT54slSpVypc0MzPTyjYYO3asr165O+SAQC+/auoigAAChSdAAKDw7OkZAQQQQAABBPIROHHihLz11lvy2muv+fp9u278H3nkEencubOULVvWlf+ZM2est+zz58+XkSNHSvny5W21o+cW6I0Cy5Yts1U+r0KhsgCy63z++edWEGDx4sWu+wpVUeet82/Tpk2oovwdAQQQQMAQAQIAhiwEw0AAAQQQQACBnwX0m/bBgwdbAQC/Ht34P/jgg/LQQw/Z3rDn7lvfri9atEheeukl2bBhg/XnCRMmWOcG2H10Tk888YTd4r8oV7duXXn55ZetcwBCPY0tUPcAAB1DSURBVOo4Y8YMa4wnT54MVdz23/2wtN0ZBRFAAAEEfBUgAOArJ40hgAACCCCAgB8CH330kfW9u9eNqx+bVd3461v78ePHn9/4Z8+xSZMmMmnSJNtBBT+yAIYNG2ZlMeR3FkBOf/30YOPGjTJkyBBZvXq1p6XRKwE1c6Jbt25SsWJFT21RGQEEEECgcAQIABSOO70igAACCCCAQAEC+gnAoEGDJD093bVT8+bNrRT1q666ylUbBW38czboNAvgvffek549e7oak1ZykgWQ3YneDqCZC5oR4DSooht/vYHgscceK/D8AdcToiICCCCAQNgECACEjZqOEEAAAQQQQMCJwPLly6Vr166ON6zZfVSrVs26LjAlJcVJt5KVlSUrVqywrtVbtWpVyLqNGjWyNtcVKlQIWVYLHDx40LrOb+HChbbK51Vo4MCBVhChWLFittv46aefRE3T0tJk8+bNIetlb/w12yD31YMhK1MAAQQQQMBIAQIARi4Lg0IAAQQQQAAB/YZ9wIAB8vbbb7vG0LfW2kaJEiVCtqEb/5UrV8qUKVNkyZIlIcvnLKCfB3Tq1MlWWr7W85oFoKfwv/rqq5KcnOxonFpYr1QcN26clQ2Q16Mb/9atW0vfvn3Z+DvWpQICCCBgtgABALPXh9EhgAACCCAQ0wJeswCSkpJk+vTpcsMNN+TrqG/GdeOvb/GdbvyzG42ULIDs8eqc9SaD0aNHy86dO8/baKq/3lRQtWpV28GMmP6BMnkEEEAgwgQIAETYgjFcBBBAAAEEYklAr9wbOnSozJw50/W088sC0E3wmjVrrI2/H9flOc0C+OCDD6wD9dw+XrIAsvv89ttvZcyYMfLjjz9Kr169rM8l7Bwu6HbM1EMAAQQQKFwBAgCF60/vCCCAAAIIIBBCQL/D1+/Q9QR9N4/eV6/p7nXq1LGq68Z/06ZN8sILL1hvwf167rnnHhkxYoSUKVPGVpPHjh2z0uy9jEGvFNTzBJycBWBrcBRCAAEEEIhKAQIAUbmsTAoBBBBAAIHoEfAjC0CvFBw8eLBs27bN941//fr1rY28fgZQvHhxR/ALFiyw3rw7PZk/uxM96HDatGly3XXXOeqXwggggAACsSlAACA2151ZI4AAAgggEIiAppLn3szq2+mEhARPqeV+ZAHoSfaa8u/Xoxt/3bw3adLE1iGDefWrWQD9+vWT999/3/WwyAJwTUdFBBBAIOYECADE3JIzYQQQQAABBPwT0A2sbqo//PBDWbt2rZVan9ejh/E1bNhQ2rVrJ6mpqRIfH+9oEJmZmdb1dfq2u7CfG2+80dq0e9n455yDH1kAbq47LGxH+kcAAQQQCL8AAYDwm9MjAggggAACES2gKfn6Rl6v59PD85ymrycmJlrf9N9///2i3+fbfdavXy9dunRxfRaA3X7yK6cbf33j/9vf/tb1G/+82vYjC+Dxxx+X/v37O/4EwasJ9RFAAAEEIkuAAEBkrRejRQABBBBAoNAETp8+Lenp6fLGG2/I1q1bPY9DAwH67fwDDzxgKyNAswD02rqpU6d67ttJA7rx79mzpzRv3lzi4uKcVLVd9qOPPhI9p8BpMCW7Az0LgCwA29wURAABBGJWgABAzC49E0cAAQQQQMCegG7858yZI5MmTbrgznh7tUOX0o31008/LbVq1QpZ+LPPPrOuztuzZ0/Isl4L1KhRQ3r37i0tW7YMbOOfPcYTJ07IoEGDrACL2ye/6w7dtkc9BBBAAIHoEyAAEH1ryowQQAABBBDwRUCvy/v4449l1KhRsmHDBl/azK8RPSPgmWeekVatWknRokXz7SscWQDJycnWxr9t27a2MhPswJw9ezbkVX1esgA0S+Gpp56yziVwehOBnfFTBgEEEEAgOgQIAETHOjILBBBAAAEEfBU4dOiQTJ48WaZMmeJruwU1VqpUKRk4cKB07ty5wE1sUFkAQWz89c3+u+++K+vWrZORI0dK6dKl8yVwkwUQ1LkEYVt0OkIAAQQQCKsAAYCwctMZAggggAAC5gvoSf6ajr569eqwD1bvs3/hhRdEN7b5PVlZWTJu3DirnB+Pbvz1+/uOHTv69sZfP5vQQxL11oKdO3daw9SASvv27Qsc8vLly6Vr164hzwII5+cJfhjTBgIIIICAGQIEAMxYB0aBAAIIIIBAoQucO3dO5s2bZ6Xih+Mb+9wTbtq0qfWWvGrVqiEttmzZYt0ksH379pBl8yugnx306NHDuo0gISHBdTs5KxZ0XkKLFi3k+eefl8suuyzfvrT+gAEDrOBBXg8bf1+WiUYQQACBmBUgABCzS8/EEUAAAQQQ+D8B/d5/1qxZ8uc//znk2+cg3O69914ZMmSIlCtXzlbzfmQBdOjQQZ599llfNv+6cZ87d651Q0FBNyS4zQII4vMEW9AUQgABBBCIKgECAFG1nEwGAQQQQAAB5wL65n/27NnWIXJur6Fz3uvPNfS7f71iT0+wd3rFntcsAO1bU/Q188Dtc+bMGStrQm9IsHM1oh7Sp2XLly+fb5fa5tChQ2XmzJkSxOcJbudKPQQQQACByBcgABD5a8gMEEAAAQQQ8CSwcuVK69T7cKf9JyYmSlpamrRr187VyfV6sr6m1E+YMMH1/N1mAehtBIsWLZKXXnrJ8Q0JOl797KCgRw8N3Lx5s3VmQHx8vOv5UREBBBBAAIGcAgQA+D0ggAACCCAQwwIZGRnWG3ivB/7pZr5mzZpy0UUXiX5OsGvXrgIDClp29OjRUq9ePSlSpIjrFdi2bZt1gJ/bswA0C0A38XfccYetMejGf9myZTJ+/HjHG//sDuxkAdgaDIUQQAABBBBwKEAAwCEYxRFAAAEEEIgWAd3M6iZcv1t3+9x9993WqfV169a94C2+BgG++uorK8U+PT39gk8LNOV+1KhRUqVKFbfdnq/nRxZAmzZtrA19QVf0+bHxzzlZ7a9Tp06egh+e8WgAAQQQQCDmBAgAxNySM2EEEEAAAQR+Fli1apV1kv7+/fsdk+gbfP1OvXHjxlK0aNF86+v5AmvWrLFOtteU9i5dulgHDWrGgF+PXrP38MMPW+27eQrKAtDDBlesWCETJ060vPx6GjVqZGUeVKhQwa8maQcBBBBAAIGQAgQAQhJRAAEEEEAAgegTyHnQnNPZpaamWhtiPaDO7qOp+p9++qn8/ve/lxIlStitZqucZgHo6fqaVeD2yZ0FoBt/PRthypQpsmTJErfN5ltP7caNGycNGzb0vW0aRAABBBBAID8BAgD8NhBAAAEEEIhBgfXr11tv452+/a9WrZq88sorkpKSYpSa1ywAncz06dPlzjvvtDb++nY+qI2/HrjYtm1bDvcz6hfEYBBAAIHYECAAEBvrzCwRQAABBBA4L6Bp+bqJHzZsmGOVESNGWIfueTm4z3GnNir4kQVw4403WpvyTz75xEaPzopwnZ8zL0ojgAACCAQjQAAgGFdaRQABBBBAwFiB48ePyxNPPCFz5851NEY96O/ll1+WypUrO6oXrsK7d++WRx99VPQKPVOepKQk6dGjh3XtX0JCginDYhwIIIAAAjEqQAAgRheeaSOAAAIIxK7Ajh07rE3p1q1bHSF07txZ0tLSJC4uzlG9cBX2ktng9xh149+tWzfrzIMyZcr43TztIYAAAggg4EqAAIArNiohgAACCCAQuQJLly6Vjh07Op7AwIEDpU+fPo7rhbNCRkaG9OzZU1avXh3Obs/3pbcbqNF9993Hxr9QVoBOEUAAAQQKEiAAwO8DAQQQQACBGBNIT093tZHXk/bbt29vtJZmAUybNk2GDBkS1nHqxl+vVNQsibJly4a1bzpDAAEEEEDArgABALtSlEMAAQQQQCBKBCZMmCDPPfec49lEQgBAJxXOLADd+D/44IPy0EMPSfny5R2bUgEBBBBAAIFwChAACKc2fSGAAAIIIGCAgNsAwFNPPWUdHlgYz48//igHDx4UPb/giy++kBYtWoh+Z5/XE44sADb+hfEroE8EEEAAAa8CBAC8ClIfAQQQQACBCBNwGwDo1KmTjBw5UkqWLBnYjHXzfuLECdET/Tdu3Gj9Z9OmTbJ27doL+nz77bfllltuyXcce/fulV69esmKFSt8HWupUqWsNH894K9ixYq+tk1jCCCAAAIIBC1AACBoYdpHAAEEEEDAMIEXX3xRRo0a5XhUQVwDePLkSevAPr26Tzf569evl6NHj4Yc2/Dhw61v7vN7NJDw5ptvSr9+/UK2ZaeAbvw7dOggjz32mFSqVMlOFcoggAACCCBgnAABAOOWhAEhgAACCCAQrMB7771nnZTv5pk+fbq0atXKTdU86xw7dsway4cffuioTT1p/+mnn5ZixYrlW8+PLIDsjb8GGypXrixFihRxNE4KI4AAAgggYJIAAQCTVoOxIIAAAgggEAaBVatWyV133eWqJ70+cPTo0RIfH++qfu5K+m2/flbwyiuvOGpP0/DT0tIkLi4u33pesgB049+6dWvp27cvG39HK0NhBBBAAAGTBQgAmLw6jA0BBBBAAIEABPQgvR49esjWrVsdt64n3c+YMUPq1KnjuG5+Fdx8kmD3PIL9+/dL7969ZdmyZbbHq6n+Wqdq1aq88betRkEEEEAAgUgQIAAQCavEGBFAAAEEEPBR4Pjx49Zp/nPnznXV6uOPPy79+/eX4sWLu6qfu5KbTxJuvfVWmTJlipQpUybkGN566y1btxfcfffd1sGBKSkpbPxDqlIAAQQQQCASBQgAROKqMWYEEEAAAQQ8CGhq/F/+8hcZO3asq1aqVatmpezrRtmPx00A4N5777U+RdBU/VBPqCwANv6hBPk7AggggEC0CBAAiJaVZB4IIIAAAgg4EFi6dKno9/xuHz0Nf8CAAVKiRAm3TZyv5yYAYOcMgJwDy6uPli1bimYzXH/99VK0aFHP86ABBBBAAAEETBcgAGD6CjE+BBBAAAEEAhAI9VY8VJd6FoBmAdSvXz9U0ZB/nzBhgjz33HMhy+UsYOcWgJzlDx48KE8++aQsXLhQmjdvbqX616tXj42/I3UKI4AAAghEugABgEhfQcaPAAIIIICACwGvnwFol23atJHx48dL6dKlXYzg5yonT560MgneeecdR21owECzAJw8mvWgtwaw8XeiRlkEEEAAgWgSIAAQTavJXBBAAAEEEHAg8Nlnn0m3bt1kz549DmpdWHTo0KHyyCOPSLFixVy1sX79eunSpYtoRoLdR7/714P9UlNT7VahHAIIIIAAAgiICAEAfgYIIIAAAgjEqEBmZqakpaXJtGnTXAskJSXJpEmTpEGDBo7bOHDggHWbwIIFCxzVbdiwoXUDwBVXXOGoHoURQAABBBCIdQECALH+C2D+CCCAAAIxLbBq1SrrDb6TN/C5werWrSv6HX/16tVtW2rq/8iRI2XGjBm262QX1CsM9Xt+t1kHjjukAgIIIIAAAlEiQAAgShaSaSCAAAIIIOBG4MyZM6Jp/DNnznRT/XwdDQKMGTNGateuHbKdHTt2yPDhw2Xx4sUhy+YuoIcPatCgTp06jutSAQEEEEAAgVgXIAAQ678A5o8AAgggEPMCfpwFoIiJiYnSt29fuf/++yUhIeECVz10UM8aeP31161gg2YAuHm6d+9uBSz8uH7QTf/UQQABBBBAIJIFCABE8uoxdgQQQAABBHwQyMrKsr7jHzt2rA+t/RwIaNy4sdSqVctK0z98+LAsX75cNm3a5Kn9atWqWVcPpqSkeGqHyggggAACCMSqAAGAWF155o0AAggggEAOgb1790qvXr1kxYoVxrrolYOdOnWSIkWKGDtGBoYAAggggIDJAgQATF4dxoYAAggggEAYBT766CPRFHu36flBDlWvCtTU//j4+CC7oW0EEEAAAQSiWoAAQFQvL5NDAAEEEEDAvoB+CvDyyy9bp/Ob9Ojmf/DgwVKqVCmThsVYEEAAAQQQiDgBAgARt2QMGAEEEEAAgeAETp8+LWlpaa6u5wtiVN26dZMBAwaw+Q8ClzYRQAABBGJOgABAzC05E0YAAQQQQKBggQMHDkj//v1lwYIFhUalb/t14//AAw9w4n+hrQIdI4AAAghEmwABgGhbUeaDAAIIIICADwIaBBg4cKC8//77PrTmrInU1FQZMWKE1K5dmwP/nNFRGgEEEEAAgQIFCADwA0EAAQQQQACBPAWOHj0qY8aMCdvnAHp9YN++fa23/hz2x48SAQQQQAAB/wUIAPhvSosIIIAAAghEjUBmZqbMmjVLhg0bJhoQCOLRdP/OnTuLfu9fsWLFILqgTQQQQAABBBAQEQIA/AwQQAABBBBAIKRARkaGjBs3TtLT00OWtVtA3/j/4Q9/kK5du7Lxt4tGOQQQQAABBDwIEADwgEdVBBBAAAEEYkngp59+ks2bN8uUKVNk9uzZrqdev359641/8+bNJSEhwXU7VEQAAQQQQAABZwIEAJx5URoBBBBAAIGYFzh37pzs3btXPvjgAysQsG7dupAmjRs3tjb8LVq0kEqVKknRokVD1qEAAggggAACCPgrQADAX09aQwABBBBAIOYETp06JV9++aXs3r1bdu3aZc1fv+tPTk6Wq666SsqVKydxcXEx58KEEUAAAQQQME2AAIBpK8J4EEAAAQQQQAABBBBAAAEEEAhAgABAAKg0iQACCCCAAAIIIIAAAggggIBpAgQATFsRxoMAAggggAACCCCAAAIIIIBAAAIEAAJApUkEEEAAAQQQQAABBBBAAAEETBMgAGDaijAeBBBAAAEEEEAAAQQQQAABBAIQIAAQACpNIoAAAggggAACCCCAAAIIIGCaAAEA01aE8SCAAAIIIIAAAggggAACCCAQgAABgABQaRIBBBBAAAEEEEAAAQQQQAAB0wQIAJi2IowHAQQQQAABBBBAAAEEEEAAgQAECAAEgEqTCCCAAAIIIIAAAggggAACCJgmQADAtBVhPAgggAACCCCAAAIIIIAAAggEIEAAIABUmkQAAQQQQAABBBBAAAEEEEDANAECAKatCONBAAEEEEAAAQQQQAABBBBAIAABAgABoNIkAggggAACCCCAAAIIIIAAAqYJEAAwbUUYDwIIIIAAAggggAACCCCAAAIBCBAACACVJhFAAAEEEEAAAQQQQAABBBAwTYAAgGkrwngQQAABBBBAAAEEEEAAAQQQCECAAEAAqDSJAAIIIIAAAggggAACCCCAgGkCBABMWxHGgwACCCCAAAIIIIAAAggggEAAAgQAAkClSQQQQAABBBBAAAEEEEAAAQRMEyAAYNqKMB4EEEAAAQQQQAABBBBAAAEEAhAgABAAKk0igAACCCCAAAIIIIAAAgggYJoAAQDTVoTxIIAAAggggAACCCCAAAIIIBCAAAGAAFBpEgEEEEAAAQQQQAABBBBAAAHTBAgAmLYijAcBBBBAAAEEEEAAAQQQQACBAAQIAASASpMIIIAAAggggAACCCCAAAIImCZAAMC0FWE8CCCAAAIIIIAAAggggAACCAQgQAAgAFSaRAABBBBAAAEEEEAAAQQQQMA0AQIApq0I40EAAQQQQAABBBBAAAEEEEAgAAECAAGg0iQCCCCAAAIIIIAAAggggAACpgkQADBtRRgPAggggAACCCCAAAIIIIAAAgEIEAAIAJUmEUAAAQQQQAABBBBAAAEEEDBNgACAaSvCeBBAAAEEEEAAAQQQQAABBBAIQIAAQACoNIkAAggggAACCCCAAAIIIICAaQIEAExbEcaDAAIIIIAAAggggAACCCCAQAACBAACQKVJBBBAAAEEEEAAAQQQQAABBEwTIABg2oowHgQQQAABBBBAAAEEEEAAAQQCECAAEAAqTSKAAAIIIIAAAggggAACCCBgmgABANNWhPEggAACCCCAAAIIIIAAAgggEIAAAYAAUGkSAQQQQAABBBBAAAEEEEAAAdMECACYtiKMBwEEEEAAAQQQQAABBBBAAIEABAgABIBKkwgggAACCCCAAAIIIIAAAgiYJkAAwLQVYTwIIIAAAggggAACCCCAAAIIBCBAACAAVJpEAAEEEEAAAQQQQAABBBBAwDQBAgCmrQjjQQABBBBAAAEEEEAAAQQQQCAAAQIAAaDSJAIIIIAAAggggAACCCCAAAKmCRAAMG1FGA8CCCCAAAIIIIAAAggggAACAQgQAAgAlSYRQAABBBBAAAEEEEAAAQQQME2AAIBpK8J4EEAAAQQQQAABBBBAAAEEEAhAgABAAKg0iQACCCCAAAIIIIAAAggggIBpAgQATFsRxoMAAggggAACCCCAAAIIIIBAAAIEAAJApUkEEEAAAQQQQAABBBBAAAEETBMgAGDaijAeBBBAAAEEEEAAAQQQQAABBAIQIAAQACpNIoAAAggggAACCCCAAAIIIGCaAAEA01aE8SCAAAIIIIAAAggggAACCCAQgAABgABQaRIBBBBAAAEEEEAAAQQQQAAB0wQIAJi2IowHAQQQQAABBBBAAAEEEEAAgQAECAAEgEqTCCCAAAIIIIAAAggggAACCJgmQADAtBVhPAgggAACCCCAAAIIIIAAAggEIEAAIABUmkQAAQQQQAABBBBAAAEEEEDANAECAKatCONBAAEEEEAAAQQQQAABBBBAIAABAgABoNIkAggggAACCCCAAAIIIIAAAqYJEAAwbUUYDwIIIIAAAggggAACCCCAAAIBCBAACACVJhFAAAEEEEAAAQQQQAABBBAwTYAAgGkrwngQQAABBBBAAAEEEEAAAQQQCECAAEAAqDSJAAIIIIAAAggggAACCCCAgGkCBABMWxHGgwACCCCAAAIIIIAAAggggEAAAgQAAkClSQQQQAABBBBAAAEEEEAAAQRMEyAAYNqKMB4EEEAAAQQQQAABBBBAAAEEAhAgABAAKk0igAACCCCAAAIIIIAAAgggYJoAAQDTVoTxIIAAAggggAACCCCAAAIIIBCAAAGAAFBpEgEEEEAAAQQQQAABBBBAAAHTBAgAmLYijAcBBBBAAAEEEEAAAQQQQACBAAQIAASASpMIIIAAAggggAACCCCAAAIImCZAAMC0FWE8CCCAAAIIIIAAAggggAACCAQgQAAgAFSaRAABBBBAAAEEEEAAAQQQQMA0AQIApq0I40EAAQQQQAABBBBAAAEEEEAgAAECAAGg0iQCCCCAAAIIIIAAAggggAACpgkQADBtRRgPAggggAACCCCAAAIIIIAAAgEIEAAIAJUmEUAAAQQQQAABBBBAAAEEEDBNgACAaSvCeBBAAAEEEEAAAQQQQAABBBAIQIAAQACoNIkAAggggAACCCCAAAIIIICAaQIEAExbEcaDAAIIIIAAAggggAACCCCAQAACBAACQKVJBBBAAAEEEEAAAQQQQAABBEwTIABg2oowHgQQQAABBBBAAAEEEEAAAQQCECAAEAAqTSKAAAIIIIAAAggggAACCCBgmgABANNWhPEggAACCCCAAAIIIIAAAgggEIAAAYAAUGkSAQQQQAABBBBAAAEEEEAAAdMECACYtiKMBwEEEEAAAQQQQAABBBBAAIEABAgABIBKkwgggAACCCCAAAIIIIAAAgiYJkAAwLQVYTwIIIAAAggggAACCCCAAAIIBCBAACAAVJpEAAEEEEAAAQQQQAABBBBAwDQBAgCmrQjjQQABBBBAAAEEEEAAAQQQQCAAAQIAAaDSJAIIIIAAAggggAACCCCAAAKmCRAAMG1FGA8CCCCAAAIIIIAAAggggAACAQgQAAgAlSYRQAABBBBAAAEEEEAAAQQQME2AAIBpK8J4EEAAAQQQQAABBBBAAAEEEAhAgABAAKg0iQACCCCAAAIIIIAAAggggIBpAgQATFsRxoMAAggggAACCCCAAAIIIIBAAAIEAAJApUkEEEAAAQQQQAABBBBAAAEETBMgAGDaijAeBBBAAAEEEEAAAQQQQAABBAIQIAAQACpNIoAAAggggAACCCCAAAIIIGCawP8HYNZeRSpe5S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26944" t="17037" r="30509" b="19822"/>
          <a:stretch/>
        </p:blipFill>
        <p:spPr>
          <a:xfrm>
            <a:off x="2770076" y="1877655"/>
            <a:ext cx="3476178" cy="290040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9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</TotalTime>
  <Words>186</Words>
  <Application>Microsoft Office PowerPoint</Application>
  <PresentationFormat>Presentación en pantalla (16:9)</PresentationFormat>
  <Paragraphs>62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         Transformació digital, jo ? </vt:lpstr>
      <vt:lpstr>Presentación de PowerPoint</vt:lpstr>
      <vt:lpstr>          ¿ transformación digital, yo 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Eila</dc:creator>
  <cp:lastModifiedBy>Ferran Farriol</cp:lastModifiedBy>
  <cp:revision>58</cp:revision>
  <cp:lastPrinted>2017-05-03T10:46:00Z</cp:lastPrinted>
  <dcterms:created xsi:type="dcterms:W3CDTF">2017-04-28T05:55:28Z</dcterms:created>
  <dcterms:modified xsi:type="dcterms:W3CDTF">2017-05-04T18:29:20Z</dcterms:modified>
</cp:coreProperties>
</file>