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3" r:id="rId3"/>
    <p:sldId id="303" r:id="rId4"/>
    <p:sldId id="304" r:id="rId5"/>
    <p:sldId id="305" r:id="rId6"/>
    <p:sldId id="332" r:id="rId7"/>
    <p:sldId id="331" r:id="rId8"/>
    <p:sldId id="333" r:id="rId9"/>
    <p:sldId id="311" r:id="rId10"/>
  </p:sldIdLst>
  <p:sldSz cx="9144000" cy="5143500" type="screen16x9"/>
  <p:notesSz cx="6797675" cy="9926638"/>
  <p:defaultTextStyle>
    <a:defPPr>
      <a:defRPr lang="es-ES"/>
    </a:defPPr>
    <a:lvl1pPr marL="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5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7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D6F"/>
    <a:srgbClr val="EAEAEA"/>
    <a:srgbClr val="CFDE00"/>
    <a:srgbClr val="03B2AE"/>
    <a:srgbClr val="008750"/>
    <a:srgbClr val="333E48"/>
    <a:srgbClr val="D60093"/>
    <a:srgbClr val="FF0066"/>
    <a:srgbClr val="50748A"/>
    <a:srgbClr val="007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2" autoAdjust="0"/>
    <p:restoredTop sz="63112" autoAdjust="0"/>
  </p:normalViewPr>
  <p:slideViewPr>
    <p:cSldViewPr>
      <p:cViewPr varScale="1">
        <p:scale>
          <a:sx n="77" d="100"/>
          <a:sy n="77" d="100"/>
        </p:scale>
        <p:origin x="212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BFD0DD6-3F3A-4389-874D-75A3E49C767D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DB961CC-CED1-4784-9A41-416049FC2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09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7444015-E46F-40D0-8FF1-498289D8DA9C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AFE6BF6-9E13-45B2-93E4-A5FA98645F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27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016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10083" algn="l" defTabSz="42016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20167" algn="l" defTabSz="42016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30250" algn="l" defTabSz="42016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840334" algn="l" defTabSz="42016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050417" algn="l" defTabSz="42016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260500" algn="l" defTabSz="42016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470584" algn="l" defTabSz="42016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680667" algn="l" defTabSz="42016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6BF6-9E13-45B2-93E4-A5FA98645F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05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7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6" indent="-171436">
              <a:buFont typeface="Arial" pitchFamily="34" charset="0"/>
              <a:buChar char="•"/>
            </a:pPr>
            <a:endParaRPr lang="ca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6BF6-9E13-45B2-93E4-A5FA98645F3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14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6BF6-9E13-45B2-93E4-A5FA98645F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14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6BF6-9E13-45B2-93E4-A5FA98645F3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14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6BF6-9E13-45B2-93E4-A5FA98645F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89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6BF6-9E13-45B2-93E4-A5FA98645F3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7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8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6BF6-9E13-45B2-93E4-A5FA98645F3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07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ecisa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hyperlink" Target="https://www.linkedin.com/company/iecisa" TargetMode="External"/><Relationship Id="rId4" Type="http://schemas.openxmlformats.org/officeDocument/2006/relationships/hyperlink" Target="https://www.facebook.com/iecisa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U:\SHUTTERSTOCK\shutterstock_13131392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20" b="12020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" b="4389"/>
          <a:stretch/>
        </p:blipFill>
        <p:spPr bwMode="auto">
          <a:xfrm>
            <a:off x="601250" y="-9524"/>
            <a:ext cx="3876674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32" y="1275606"/>
            <a:ext cx="2252309" cy="61664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2" y="267494"/>
            <a:ext cx="3328330" cy="504293"/>
          </a:xfrm>
          <a:prstGeom prst="rect">
            <a:avLst/>
          </a:prstGeom>
        </p:spPr>
      </p:pic>
      <p:sp>
        <p:nvSpPr>
          <p:cNvPr id="17" name="16 Rectángulo"/>
          <p:cNvSpPr/>
          <p:nvPr userDrawn="1"/>
        </p:nvSpPr>
        <p:spPr>
          <a:xfrm>
            <a:off x="0" y="3952392"/>
            <a:ext cx="4203752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 userDrawn="1"/>
        </p:nvSpPr>
        <p:spPr>
          <a:xfrm>
            <a:off x="0" y="4384440"/>
            <a:ext cx="42037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223402" y="3986345"/>
            <a:ext cx="3980350" cy="39809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3402" y="4382836"/>
            <a:ext cx="4176464" cy="210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7965550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2"/>
          <a:stretch/>
        </p:blipFill>
        <p:spPr>
          <a:xfrm>
            <a:off x="0" y="204113"/>
            <a:ext cx="9144000" cy="4742022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-36512" y="1893771"/>
            <a:ext cx="936104" cy="1110027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51992" y="1893771"/>
            <a:ext cx="8092008" cy="111002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51992" y="1621641"/>
            <a:ext cx="4816152" cy="2721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262751" y="1791856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03</a:t>
            </a:r>
            <a:endParaRPr lang="es-E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1140182" y="1901008"/>
            <a:ext cx="7680289" cy="110279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1144876" y="1613690"/>
            <a:ext cx="5731380" cy="28803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6923936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4" r="14914"/>
          <a:stretch/>
        </p:blipFill>
        <p:spPr>
          <a:xfrm>
            <a:off x="0" y="198407"/>
            <a:ext cx="9144000" cy="47496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-36512" y="1893771"/>
            <a:ext cx="936104" cy="1110027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51992" y="1893771"/>
            <a:ext cx="8092008" cy="111002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51992" y="1621641"/>
            <a:ext cx="4816152" cy="2721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262751" y="1791856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04</a:t>
            </a:r>
            <a:endParaRPr lang="es-E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1140182" y="1901008"/>
            <a:ext cx="7680289" cy="110279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1144876" y="1613690"/>
            <a:ext cx="5731380" cy="28803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72633092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0" b="9291"/>
          <a:stretch/>
        </p:blipFill>
        <p:spPr>
          <a:xfrm>
            <a:off x="-13728" y="190005"/>
            <a:ext cx="9152123" cy="4745376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-36512" y="1893771"/>
            <a:ext cx="936104" cy="1110027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51992" y="1893771"/>
            <a:ext cx="8092008" cy="111002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51992" y="1621641"/>
            <a:ext cx="4816152" cy="2721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262751" y="1791856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05</a:t>
            </a:r>
            <a:endParaRPr lang="es-E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1140182" y="1901008"/>
            <a:ext cx="7680289" cy="110279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1144876" y="1613690"/>
            <a:ext cx="5731380" cy="28803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5779646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 b="16468"/>
          <a:stretch/>
        </p:blipFill>
        <p:spPr>
          <a:xfrm>
            <a:off x="-10938" y="189782"/>
            <a:ext cx="9156444" cy="4744528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-36512" y="2613851"/>
            <a:ext cx="936104" cy="1110027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51992" y="2613851"/>
            <a:ext cx="8092008" cy="111002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51992" y="2341721"/>
            <a:ext cx="4816152" cy="2721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262751" y="2511936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</a:t>
            </a:r>
            <a:endParaRPr lang="es-E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1140182" y="2621088"/>
            <a:ext cx="7680289" cy="110279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1144876" y="2333770"/>
            <a:ext cx="5731380" cy="28803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83504621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 b="12069"/>
          <a:stretch/>
        </p:blipFill>
        <p:spPr>
          <a:xfrm>
            <a:off x="-10938" y="215659"/>
            <a:ext cx="9227453" cy="4727275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-36512" y="2613851"/>
            <a:ext cx="936104" cy="1110027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51992" y="2613851"/>
            <a:ext cx="8092008" cy="111002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51992" y="2341721"/>
            <a:ext cx="4816152" cy="2721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262751" y="2511936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07</a:t>
            </a:r>
            <a:endParaRPr lang="es-E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1140182" y="2621088"/>
            <a:ext cx="7680289" cy="110279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1144876" y="2333770"/>
            <a:ext cx="5731380" cy="28803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2793335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IMAGEN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8" t="3858" r="38257" b="4235"/>
          <a:stretch/>
        </p:blipFill>
        <p:spPr>
          <a:xfrm>
            <a:off x="1" y="207034"/>
            <a:ext cx="2317897" cy="4727275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2555874" y="411510"/>
            <a:ext cx="6264597" cy="43204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555776" y="-55041"/>
            <a:ext cx="6264696" cy="322536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4283304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IMAGEN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2"/>
          </p:nvPr>
        </p:nvSpPr>
        <p:spPr>
          <a:xfrm>
            <a:off x="395536" y="411510"/>
            <a:ext cx="5256584" cy="432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r="40207"/>
          <a:stretch/>
        </p:blipFill>
        <p:spPr>
          <a:xfrm>
            <a:off x="6274623" y="204112"/>
            <a:ext cx="2869377" cy="473199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 hasCustomPrompt="1"/>
          </p:nvPr>
        </p:nvSpPr>
        <p:spPr>
          <a:xfrm>
            <a:off x="326831" y="-58042"/>
            <a:ext cx="5331441" cy="325536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6571371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IMAGEN_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0" b="37591"/>
          <a:stretch/>
        </p:blipFill>
        <p:spPr>
          <a:xfrm>
            <a:off x="0" y="199126"/>
            <a:ext cx="9145541" cy="255139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467544" y="3147814"/>
            <a:ext cx="8352928" cy="1584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Rectángulo"/>
          <p:cNvSpPr/>
          <p:nvPr userDrawn="1"/>
        </p:nvSpPr>
        <p:spPr>
          <a:xfrm>
            <a:off x="0" y="2643758"/>
            <a:ext cx="9145541" cy="3661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>
          <a:xfrm>
            <a:off x="323528" y="2564435"/>
            <a:ext cx="7992888" cy="49674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395536" y="3009899"/>
            <a:ext cx="0" cy="1918704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28853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5" b="36192"/>
          <a:stretch/>
        </p:blipFill>
        <p:spPr>
          <a:xfrm>
            <a:off x="0" y="1783024"/>
            <a:ext cx="9144000" cy="315575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1"/>
          </p:nvPr>
        </p:nvSpPr>
        <p:spPr>
          <a:xfrm>
            <a:off x="454024" y="459879"/>
            <a:ext cx="8288037" cy="10584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774305695"/>
      </p:ext>
    </p:extLst>
  </p:cSld>
  <p:clrMapOvr>
    <a:masterClrMapping/>
  </p:clrMapOvr>
  <p:transition spd="med" advClick="0" advTm="5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"/>
          <a:stretch/>
        </p:blipFill>
        <p:spPr>
          <a:xfrm>
            <a:off x="-8175" y="0"/>
            <a:ext cx="5435641" cy="3415472"/>
          </a:xfrm>
          <a:prstGeom prst="rect">
            <a:avLst/>
          </a:prstGeom>
        </p:spPr>
      </p:pic>
      <p:sp>
        <p:nvSpPr>
          <p:cNvPr id="5" name="Rectángulo 3"/>
          <p:cNvSpPr/>
          <p:nvPr userDrawn="1"/>
        </p:nvSpPr>
        <p:spPr>
          <a:xfrm>
            <a:off x="5427465" y="0"/>
            <a:ext cx="3716535" cy="5143500"/>
          </a:xfrm>
          <a:custGeom>
            <a:avLst/>
            <a:gdLst/>
            <a:ahLst/>
            <a:cxnLst/>
            <a:rect l="l" t="t" r="r" b="b"/>
            <a:pathLst>
              <a:path w="3716535" h="5143500">
                <a:moveTo>
                  <a:pt x="0" y="0"/>
                </a:moveTo>
                <a:lnTo>
                  <a:pt x="2499947" y="0"/>
                </a:lnTo>
                <a:lnTo>
                  <a:pt x="3716535" y="1149849"/>
                </a:lnTo>
                <a:lnTo>
                  <a:pt x="3716535" y="5143500"/>
                </a:lnTo>
                <a:lnTo>
                  <a:pt x="1822667" y="5143500"/>
                </a:lnTo>
                <a:lnTo>
                  <a:pt x="0" y="3420821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Rectángulo 6"/>
          <p:cNvSpPr/>
          <p:nvPr userDrawn="1"/>
        </p:nvSpPr>
        <p:spPr>
          <a:xfrm>
            <a:off x="294513" y="209134"/>
            <a:ext cx="45719" cy="258571"/>
          </a:xfrm>
          <a:prstGeom prst="rect">
            <a:avLst/>
          </a:prstGeom>
          <a:solidFill>
            <a:srgbClr val="007D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ES"/>
          </a:p>
        </p:txBody>
      </p:sp>
      <p:sp>
        <p:nvSpPr>
          <p:cNvPr id="7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3579862"/>
            <a:ext cx="5103938" cy="115212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>
          <a:xfrm>
            <a:off x="6012160" y="1203598"/>
            <a:ext cx="2520280" cy="9144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5889331"/>
      </p:ext>
    </p:extLst>
  </p:cSld>
  <p:clrMapOvr>
    <a:masterClrMapping/>
  </p:clrMapOvr>
  <p:transition spd="med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4" name="Picture 2" descr="U:\CORPORATIVO\ID CORP2009\MARCA\CAMPAÑA 2017\fotos\FOTO IECISA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6543" r="13053" b="6299"/>
          <a:stretch/>
        </p:blipFill>
        <p:spPr bwMode="auto">
          <a:xfrm>
            <a:off x="-1" y="195486"/>
            <a:ext cx="9144001" cy="47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" b="4389"/>
          <a:stretch/>
        </p:blipFill>
        <p:spPr bwMode="auto">
          <a:xfrm>
            <a:off x="5508104" y="-9524"/>
            <a:ext cx="324036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 userDrawn="1"/>
        </p:nvSpPr>
        <p:spPr>
          <a:xfrm>
            <a:off x="5843786" y="123478"/>
            <a:ext cx="2629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 Narrow" pitchFamily="34" charset="0"/>
              </a:rPr>
              <a:t>Hacemos realidad</a:t>
            </a:r>
          </a:p>
          <a:p>
            <a:r>
              <a:rPr lang="es-ES" sz="2400" b="1" dirty="0" smtClean="0">
                <a:solidFill>
                  <a:schemeClr val="bg2"/>
                </a:solidFill>
                <a:latin typeface="Arial Narrow" pitchFamily="34" charset="0"/>
              </a:rPr>
              <a:t>el futuro digital </a:t>
            </a:r>
          </a:p>
          <a:p>
            <a:r>
              <a:rPr lang="es-ES" sz="2400" b="1" dirty="0" smtClean="0">
                <a:solidFill>
                  <a:schemeClr val="bg2"/>
                </a:solidFill>
                <a:latin typeface="Arial Narrow" pitchFamily="34" charset="0"/>
              </a:rPr>
              <a:t>de nuestros clientes</a:t>
            </a:r>
            <a:endParaRPr lang="es-ES" sz="24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05571"/>
            <a:ext cx="1836974" cy="502930"/>
          </a:xfrm>
          <a:prstGeom prst="rect">
            <a:avLst/>
          </a:prstGeom>
        </p:spPr>
      </p:pic>
      <p:sp>
        <p:nvSpPr>
          <p:cNvPr id="8" name="7 Rectángulo"/>
          <p:cNvSpPr/>
          <p:nvPr userDrawn="1"/>
        </p:nvSpPr>
        <p:spPr>
          <a:xfrm>
            <a:off x="415341" y="3780582"/>
            <a:ext cx="4882911" cy="275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 userDrawn="1"/>
        </p:nvSpPr>
        <p:spPr>
          <a:xfrm>
            <a:off x="415341" y="2998510"/>
            <a:ext cx="4920414" cy="275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 userDrawn="1"/>
        </p:nvSpPr>
        <p:spPr>
          <a:xfrm>
            <a:off x="415341" y="2202890"/>
            <a:ext cx="4921593" cy="275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 userDrawn="1"/>
        </p:nvSpPr>
        <p:spPr>
          <a:xfrm>
            <a:off x="415341" y="1387803"/>
            <a:ext cx="4921593" cy="275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2"/>
          <p:cNvSpPr/>
          <p:nvPr userDrawn="1"/>
        </p:nvSpPr>
        <p:spPr>
          <a:xfrm>
            <a:off x="370488" y="1685011"/>
            <a:ext cx="3240360" cy="5925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02</a:t>
            </a:r>
            <a:endParaRPr lang="es-ES" sz="2800" b="0" dirty="0">
              <a:solidFill>
                <a:schemeClr val="bg1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14" name="Rectangle 3"/>
          <p:cNvSpPr/>
          <p:nvPr userDrawn="1"/>
        </p:nvSpPr>
        <p:spPr>
          <a:xfrm>
            <a:off x="370488" y="2490123"/>
            <a:ext cx="4176464" cy="5925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03</a:t>
            </a:r>
            <a:endParaRPr lang="es-ES" sz="2800" b="0" dirty="0">
              <a:solidFill>
                <a:schemeClr val="bg1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15" name="Rectangle 3"/>
          <p:cNvSpPr/>
          <p:nvPr userDrawn="1"/>
        </p:nvSpPr>
        <p:spPr>
          <a:xfrm>
            <a:off x="370488" y="3277773"/>
            <a:ext cx="2860469" cy="5925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04</a:t>
            </a:r>
            <a:endParaRPr lang="es-ES" sz="2800" b="0" dirty="0">
              <a:solidFill>
                <a:schemeClr val="bg1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grpSp>
        <p:nvGrpSpPr>
          <p:cNvPr id="16" name="15 Grupo"/>
          <p:cNvGrpSpPr/>
          <p:nvPr userDrawn="1"/>
        </p:nvGrpSpPr>
        <p:grpSpPr>
          <a:xfrm>
            <a:off x="481177" y="1673117"/>
            <a:ext cx="4882911" cy="2392779"/>
            <a:chOff x="3275402" y="4465305"/>
            <a:chExt cx="17754464" cy="5105333"/>
          </a:xfrm>
        </p:grpSpPr>
        <p:grpSp>
          <p:nvGrpSpPr>
            <p:cNvPr id="17" name="16 Grupo"/>
            <p:cNvGrpSpPr/>
            <p:nvPr/>
          </p:nvGrpSpPr>
          <p:grpSpPr>
            <a:xfrm>
              <a:off x="3275402" y="4465305"/>
              <a:ext cx="17754464" cy="3415301"/>
              <a:chOff x="3275402" y="4465305"/>
              <a:chExt cx="17754464" cy="3415301"/>
            </a:xfrm>
          </p:grpSpPr>
          <p:cxnSp>
            <p:nvCxnSpPr>
              <p:cNvPr id="19" name="18 Conector recto"/>
              <p:cNvCxnSpPr/>
              <p:nvPr/>
            </p:nvCxnSpPr>
            <p:spPr>
              <a:xfrm>
                <a:off x="3275402" y="4465305"/>
                <a:ext cx="17754464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3275402" y="6170272"/>
                <a:ext cx="17754464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"/>
              <p:cNvCxnSpPr/>
              <p:nvPr/>
            </p:nvCxnSpPr>
            <p:spPr>
              <a:xfrm>
                <a:off x="3275402" y="7880606"/>
                <a:ext cx="17754464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17 Conector recto"/>
            <p:cNvCxnSpPr/>
            <p:nvPr/>
          </p:nvCxnSpPr>
          <p:spPr>
            <a:xfrm>
              <a:off x="3275402" y="9570638"/>
              <a:ext cx="17754464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"/>
          <p:cNvSpPr/>
          <p:nvPr userDrawn="1"/>
        </p:nvSpPr>
        <p:spPr>
          <a:xfrm>
            <a:off x="370488" y="867411"/>
            <a:ext cx="3240360" cy="85252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01</a:t>
            </a:r>
            <a:endParaRPr lang="es-ES" sz="2800" b="0" dirty="0">
              <a:solidFill>
                <a:schemeClr val="bg1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es-ES" sz="1000" b="0" dirty="0" smtClean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  </a:t>
            </a:r>
            <a:endParaRPr lang="es-ES" sz="1000" b="0" dirty="0">
              <a:solidFill>
                <a:schemeClr val="bg1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29" name="2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15341" y="1364451"/>
            <a:ext cx="4869423" cy="29865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15341" y="2184622"/>
            <a:ext cx="4876739" cy="30550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9" name="3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15341" y="2975680"/>
            <a:ext cx="4876739" cy="29812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1" name="40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15341" y="3780582"/>
            <a:ext cx="4810903" cy="30333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82806416"/>
      </p:ext>
    </p:extLst>
  </p:cSld>
  <p:clrMapOvr>
    <a:masterClrMapping/>
  </p:clrMapOvr>
  <p:transition spd="med" advClick="0" advTm="5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shutterstock_37740439smal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t="17710" r="51" b="4668"/>
          <a:stretch/>
        </p:blipFill>
        <p:spPr>
          <a:xfrm>
            <a:off x="-25670" y="190831"/>
            <a:ext cx="9169670" cy="4737036"/>
          </a:xfrm>
          <a:prstGeom prst="rect">
            <a:avLst/>
          </a:prstGeom>
        </p:spPr>
      </p:pic>
      <p:sp>
        <p:nvSpPr>
          <p:cNvPr id="7" name="Rectangle 15"/>
          <p:cNvSpPr/>
          <p:nvPr userDrawn="1"/>
        </p:nvSpPr>
        <p:spPr>
          <a:xfrm>
            <a:off x="0" y="843558"/>
            <a:ext cx="3815916" cy="4084309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4" rIns="91428" bIns="45714" rtlCol="0" anchor="ctr"/>
          <a:lstStyle/>
          <a:p>
            <a:pPr algn="ctr"/>
            <a:endParaRPr lang="en-US" dirty="0"/>
          </a:p>
        </p:txBody>
      </p:sp>
      <p:sp>
        <p:nvSpPr>
          <p:cNvPr id="8" name="15 Marcador de texto"/>
          <p:cNvSpPr>
            <a:spLocks noGrp="1"/>
          </p:cNvSpPr>
          <p:nvPr>
            <p:ph type="body" sz="quarter" idx="12"/>
          </p:nvPr>
        </p:nvSpPr>
        <p:spPr>
          <a:xfrm>
            <a:off x="323528" y="1059582"/>
            <a:ext cx="3096344" cy="37444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1059582"/>
            <a:ext cx="3096344" cy="3744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2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0" y="483518"/>
            <a:ext cx="3815916" cy="481012"/>
          </a:xfrm>
          <a:prstGeom prst="rect">
            <a:avLst/>
          </a:prstGeom>
          <a:solidFill>
            <a:schemeClr val="bg2"/>
          </a:solidFill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cxnSp>
        <p:nvCxnSpPr>
          <p:cNvPr id="13" name="12 Conector recto"/>
          <p:cNvCxnSpPr/>
          <p:nvPr userDrawn="1"/>
        </p:nvCxnSpPr>
        <p:spPr>
          <a:xfrm>
            <a:off x="179512" y="974654"/>
            <a:ext cx="0" cy="3652997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15703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IMAG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" t="11840" r="-1" b="12434"/>
          <a:stretch/>
        </p:blipFill>
        <p:spPr>
          <a:xfrm>
            <a:off x="0" y="200508"/>
            <a:ext cx="9144001" cy="4744567"/>
          </a:xfrm>
          <a:prstGeom prst="rect">
            <a:avLst/>
          </a:prstGeom>
        </p:spPr>
      </p:pic>
      <p:sp>
        <p:nvSpPr>
          <p:cNvPr id="8" name="1 Marcador de número de diapositiva"/>
          <p:cNvSpPr txBox="1">
            <a:spLocks/>
          </p:cNvSpPr>
          <p:nvPr userDrawn="1"/>
        </p:nvSpPr>
        <p:spPr>
          <a:xfrm>
            <a:off x="3491880" y="5005392"/>
            <a:ext cx="2133600" cy="143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283" rtl="0" eaLnBrk="1" latinLnBrk="0" hangingPunct="1">
              <a:defRPr sz="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41" algn="l" defTabSz="9142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3" algn="l" defTabSz="9142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5" algn="l" defTabSz="9142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66" algn="l" defTabSz="9142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07" algn="l" defTabSz="9142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49" algn="l" defTabSz="9142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90" algn="l" defTabSz="9142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32" algn="l" defTabSz="9142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B25539-3733-496B-841D-02DFC0AC8D7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395537" y="2069766"/>
            <a:ext cx="2910061" cy="481012"/>
          </a:xfrm>
          <a:prstGeom prst="rect">
            <a:avLst/>
          </a:prstGeom>
          <a:solidFill>
            <a:schemeClr val="accent5"/>
          </a:solidFill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395536" y="2558161"/>
            <a:ext cx="2910061" cy="182234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34033402"/>
      </p:ext>
    </p:extLst>
  </p:cSld>
  <p:clrMapOvr>
    <a:masterClrMapping/>
  </p:clrMapOvr>
  <p:transition spd="med" advClick="0" advTm="5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IMAGE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5076056" y="483518"/>
            <a:ext cx="3888432" cy="576063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2"/>
          </p:nvPr>
        </p:nvSpPr>
        <p:spPr>
          <a:xfrm>
            <a:off x="5220072" y="1131590"/>
            <a:ext cx="3744416" cy="360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1"/>
          <a:stretch/>
        </p:blipFill>
        <p:spPr>
          <a:xfrm>
            <a:off x="0" y="202054"/>
            <a:ext cx="4627659" cy="4728737"/>
          </a:xfrm>
          <a:prstGeom prst="rect">
            <a:avLst/>
          </a:prstGeom>
        </p:spPr>
      </p:pic>
      <p:cxnSp>
        <p:nvCxnSpPr>
          <p:cNvPr id="14" name="13 Conector recto"/>
          <p:cNvCxnSpPr/>
          <p:nvPr userDrawn="1"/>
        </p:nvCxnSpPr>
        <p:spPr>
          <a:xfrm>
            <a:off x="5179868" y="1078993"/>
            <a:ext cx="0" cy="365299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02288"/>
      </p:ext>
    </p:extLst>
  </p:cSld>
  <p:clrMapOvr>
    <a:masterClrMapping/>
  </p:clrMapOvr>
  <p:transition spd="med" advClick="0" advTm="5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IMAGE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5" t="6054" r="7563" b="16370"/>
          <a:stretch/>
        </p:blipFill>
        <p:spPr>
          <a:xfrm>
            <a:off x="4440326" y="204826"/>
            <a:ext cx="4703674" cy="473293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3" name="7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395536" y="483518"/>
            <a:ext cx="3312368" cy="576064"/>
          </a:xfrm>
          <a:solidFill>
            <a:schemeClr val="accent3"/>
          </a:solidFill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4" name="9 Marcador de contenido"/>
          <p:cNvSpPr>
            <a:spLocks noGrp="1"/>
          </p:cNvSpPr>
          <p:nvPr>
            <p:ph sz="quarter" idx="12"/>
          </p:nvPr>
        </p:nvSpPr>
        <p:spPr>
          <a:xfrm>
            <a:off x="539552" y="1131590"/>
            <a:ext cx="3312368" cy="36724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1" name="10 Conector recto"/>
          <p:cNvCxnSpPr/>
          <p:nvPr userDrawn="1"/>
        </p:nvCxnSpPr>
        <p:spPr>
          <a:xfrm>
            <a:off x="467544" y="1078993"/>
            <a:ext cx="0" cy="365299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01815"/>
      </p:ext>
    </p:extLst>
  </p:cSld>
  <p:clrMapOvr>
    <a:masterClrMapping/>
  </p:clrMapOvr>
  <p:transition spd="med" advClick="0" advTm="5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SSOCI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9" b="1010"/>
          <a:stretch/>
        </p:blipFill>
        <p:spPr>
          <a:xfrm>
            <a:off x="-1" y="201837"/>
            <a:ext cx="6591301" cy="4738464"/>
          </a:xfrm>
          <a:prstGeom prst="rect">
            <a:avLst/>
          </a:prstGeom>
        </p:spPr>
      </p:pic>
      <p:sp>
        <p:nvSpPr>
          <p:cNvPr id="5" name="Freeform 123"/>
          <p:cNvSpPr>
            <a:spLocks/>
          </p:cNvSpPr>
          <p:nvPr userDrawn="1"/>
        </p:nvSpPr>
        <p:spPr bwMode="auto">
          <a:xfrm>
            <a:off x="7768521" y="1935564"/>
            <a:ext cx="173705" cy="244559"/>
          </a:xfrm>
          <a:custGeom>
            <a:avLst/>
            <a:gdLst>
              <a:gd name="T0" fmla="*/ 0 w 156"/>
              <a:gd name="T1" fmla="*/ 26 h 219"/>
              <a:gd name="T2" fmla="*/ 7 w 156"/>
              <a:gd name="T3" fmla="*/ 8 h 219"/>
              <a:gd name="T4" fmla="*/ 26 w 156"/>
              <a:gd name="T5" fmla="*/ 0 h 219"/>
              <a:gd name="T6" fmla="*/ 44 w 156"/>
              <a:gd name="T7" fmla="*/ 8 h 219"/>
              <a:gd name="T8" fmla="*/ 52 w 156"/>
              <a:gd name="T9" fmla="*/ 26 h 219"/>
              <a:gd name="T10" fmla="*/ 52 w 156"/>
              <a:gd name="T11" fmla="*/ 63 h 219"/>
              <a:gd name="T12" fmla="*/ 130 w 156"/>
              <a:gd name="T13" fmla="*/ 63 h 219"/>
              <a:gd name="T14" fmla="*/ 148 w 156"/>
              <a:gd name="T15" fmla="*/ 70 h 219"/>
              <a:gd name="T16" fmla="*/ 156 w 156"/>
              <a:gd name="T17" fmla="*/ 89 h 219"/>
              <a:gd name="T18" fmla="*/ 148 w 156"/>
              <a:gd name="T19" fmla="*/ 107 h 219"/>
              <a:gd name="T20" fmla="*/ 130 w 156"/>
              <a:gd name="T21" fmla="*/ 114 h 219"/>
              <a:gd name="T22" fmla="*/ 52 w 156"/>
              <a:gd name="T23" fmla="*/ 114 h 219"/>
              <a:gd name="T24" fmla="*/ 52 w 156"/>
              <a:gd name="T25" fmla="*/ 140 h 219"/>
              <a:gd name="T26" fmla="*/ 59 w 156"/>
              <a:gd name="T27" fmla="*/ 159 h 219"/>
              <a:gd name="T28" fmla="*/ 77 w 156"/>
              <a:gd name="T29" fmla="*/ 166 h 219"/>
              <a:gd name="T30" fmla="*/ 130 w 156"/>
              <a:gd name="T31" fmla="*/ 166 h 219"/>
              <a:gd name="T32" fmla="*/ 148 w 156"/>
              <a:gd name="T33" fmla="*/ 174 h 219"/>
              <a:gd name="T34" fmla="*/ 156 w 156"/>
              <a:gd name="T35" fmla="*/ 193 h 219"/>
              <a:gd name="T36" fmla="*/ 148 w 156"/>
              <a:gd name="T37" fmla="*/ 211 h 219"/>
              <a:gd name="T38" fmla="*/ 130 w 156"/>
              <a:gd name="T39" fmla="*/ 219 h 219"/>
              <a:gd name="T40" fmla="*/ 78 w 156"/>
              <a:gd name="T41" fmla="*/ 219 h 219"/>
              <a:gd name="T42" fmla="*/ 47 w 156"/>
              <a:gd name="T43" fmla="*/ 212 h 219"/>
              <a:gd name="T44" fmla="*/ 23 w 156"/>
              <a:gd name="T45" fmla="*/ 196 h 219"/>
              <a:gd name="T46" fmla="*/ 6 w 156"/>
              <a:gd name="T47" fmla="*/ 171 h 219"/>
              <a:gd name="T48" fmla="*/ 0 w 156"/>
              <a:gd name="T49" fmla="*/ 140 h 219"/>
              <a:gd name="T50" fmla="*/ 0 w 156"/>
              <a:gd name="T51" fmla="*/ 26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6" h="219">
                <a:moveTo>
                  <a:pt x="0" y="26"/>
                </a:moveTo>
                <a:cubicBezTo>
                  <a:pt x="0" y="19"/>
                  <a:pt x="2" y="13"/>
                  <a:pt x="7" y="8"/>
                </a:cubicBezTo>
                <a:cubicBezTo>
                  <a:pt x="13" y="3"/>
                  <a:pt x="19" y="0"/>
                  <a:pt x="26" y="0"/>
                </a:cubicBezTo>
                <a:cubicBezTo>
                  <a:pt x="33" y="0"/>
                  <a:pt x="39" y="3"/>
                  <a:pt x="44" y="8"/>
                </a:cubicBezTo>
                <a:cubicBezTo>
                  <a:pt x="49" y="13"/>
                  <a:pt x="52" y="19"/>
                  <a:pt x="52" y="26"/>
                </a:cubicBezTo>
                <a:cubicBezTo>
                  <a:pt x="52" y="63"/>
                  <a:pt x="52" y="63"/>
                  <a:pt x="52" y="63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7" y="63"/>
                  <a:pt x="143" y="65"/>
                  <a:pt x="148" y="70"/>
                </a:cubicBezTo>
                <a:cubicBezTo>
                  <a:pt x="153" y="75"/>
                  <a:pt x="156" y="81"/>
                  <a:pt x="156" y="89"/>
                </a:cubicBezTo>
                <a:cubicBezTo>
                  <a:pt x="156" y="96"/>
                  <a:pt x="153" y="102"/>
                  <a:pt x="148" y="107"/>
                </a:cubicBezTo>
                <a:cubicBezTo>
                  <a:pt x="143" y="112"/>
                  <a:pt x="137" y="114"/>
                  <a:pt x="130" y="114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8"/>
                  <a:pt x="54" y="154"/>
                  <a:pt x="59" y="159"/>
                </a:cubicBezTo>
                <a:cubicBezTo>
                  <a:pt x="64" y="164"/>
                  <a:pt x="70" y="166"/>
                  <a:pt x="77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37" y="166"/>
                  <a:pt x="143" y="169"/>
                  <a:pt x="148" y="174"/>
                </a:cubicBezTo>
                <a:cubicBezTo>
                  <a:pt x="153" y="179"/>
                  <a:pt x="156" y="185"/>
                  <a:pt x="156" y="193"/>
                </a:cubicBezTo>
                <a:cubicBezTo>
                  <a:pt x="156" y="200"/>
                  <a:pt x="153" y="206"/>
                  <a:pt x="148" y="211"/>
                </a:cubicBezTo>
                <a:cubicBezTo>
                  <a:pt x="143" y="216"/>
                  <a:pt x="137" y="219"/>
                  <a:pt x="130" y="219"/>
                </a:cubicBezTo>
                <a:cubicBezTo>
                  <a:pt x="78" y="219"/>
                  <a:pt x="78" y="219"/>
                  <a:pt x="78" y="219"/>
                </a:cubicBezTo>
                <a:cubicBezTo>
                  <a:pt x="67" y="219"/>
                  <a:pt x="57" y="216"/>
                  <a:pt x="47" y="212"/>
                </a:cubicBezTo>
                <a:cubicBezTo>
                  <a:pt x="38" y="208"/>
                  <a:pt x="30" y="203"/>
                  <a:pt x="23" y="196"/>
                </a:cubicBezTo>
                <a:cubicBezTo>
                  <a:pt x="16" y="189"/>
                  <a:pt x="10" y="180"/>
                  <a:pt x="6" y="171"/>
                </a:cubicBezTo>
                <a:cubicBezTo>
                  <a:pt x="2" y="161"/>
                  <a:pt x="0" y="151"/>
                  <a:pt x="0" y="140"/>
                </a:cubicBezTo>
                <a:lnTo>
                  <a:pt x="0" y="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28" tIns="45714" rIns="91428" bIns="45714"/>
          <a:lstStyle/>
          <a:p>
            <a:pPr defTabSz="1535995">
              <a:defRPr/>
            </a:pPr>
            <a:endParaRPr lang="en-US" sz="3000"/>
          </a:p>
        </p:txBody>
      </p:sp>
      <p:sp>
        <p:nvSpPr>
          <p:cNvPr id="6" name="Freeform 124"/>
          <p:cNvSpPr>
            <a:spLocks/>
          </p:cNvSpPr>
          <p:nvPr userDrawn="1"/>
        </p:nvSpPr>
        <p:spPr bwMode="auto">
          <a:xfrm>
            <a:off x="7797091" y="616627"/>
            <a:ext cx="116565" cy="244559"/>
          </a:xfrm>
          <a:custGeom>
            <a:avLst/>
            <a:gdLst>
              <a:gd name="T0" fmla="*/ 0 w 104"/>
              <a:gd name="T1" fmla="*/ 104 h 219"/>
              <a:gd name="T2" fmla="*/ 0 w 104"/>
              <a:gd name="T3" fmla="*/ 73 h 219"/>
              <a:gd name="T4" fmla="*/ 20 w 104"/>
              <a:gd name="T5" fmla="*/ 73 h 219"/>
              <a:gd name="T6" fmla="*/ 20 w 104"/>
              <a:gd name="T7" fmla="*/ 41 h 219"/>
              <a:gd name="T8" fmla="*/ 25 w 104"/>
              <a:gd name="T9" fmla="*/ 20 h 219"/>
              <a:gd name="T10" fmla="*/ 37 w 104"/>
              <a:gd name="T11" fmla="*/ 8 h 219"/>
              <a:gd name="T12" fmla="*/ 46 w 104"/>
              <a:gd name="T13" fmla="*/ 4 h 219"/>
              <a:gd name="T14" fmla="*/ 56 w 104"/>
              <a:gd name="T15" fmla="*/ 1 h 219"/>
              <a:gd name="T16" fmla="*/ 61 w 104"/>
              <a:gd name="T17" fmla="*/ 1 h 219"/>
              <a:gd name="T18" fmla="*/ 65 w 104"/>
              <a:gd name="T19" fmla="*/ 0 h 219"/>
              <a:gd name="T20" fmla="*/ 68 w 104"/>
              <a:gd name="T21" fmla="*/ 0 h 219"/>
              <a:gd name="T22" fmla="*/ 72 w 104"/>
              <a:gd name="T23" fmla="*/ 0 h 219"/>
              <a:gd name="T24" fmla="*/ 104 w 104"/>
              <a:gd name="T25" fmla="*/ 4 h 219"/>
              <a:gd name="T26" fmla="*/ 98 w 104"/>
              <a:gd name="T27" fmla="*/ 37 h 219"/>
              <a:gd name="T28" fmla="*/ 96 w 104"/>
              <a:gd name="T29" fmla="*/ 37 h 219"/>
              <a:gd name="T30" fmla="*/ 93 w 104"/>
              <a:gd name="T31" fmla="*/ 36 h 219"/>
              <a:gd name="T32" fmla="*/ 87 w 104"/>
              <a:gd name="T33" fmla="*/ 36 h 219"/>
              <a:gd name="T34" fmla="*/ 82 w 104"/>
              <a:gd name="T35" fmla="*/ 35 h 219"/>
              <a:gd name="T36" fmla="*/ 62 w 104"/>
              <a:gd name="T37" fmla="*/ 52 h 219"/>
              <a:gd name="T38" fmla="*/ 62 w 104"/>
              <a:gd name="T39" fmla="*/ 73 h 219"/>
              <a:gd name="T40" fmla="*/ 98 w 104"/>
              <a:gd name="T41" fmla="*/ 73 h 219"/>
              <a:gd name="T42" fmla="*/ 95 w 104"/>
              <a:gd name="T43" fmla="*/ 104 h 219"/>
              <a:gd name="T44" fmla="*/ 62 w 104"/>
              <a:gd name="T45" fmla="*/ 104 h 219"/>
              <a:gd name="T46" fmla="*/ 62 w 104"/>
              <a:gd name="T47" fmla="*/ 219 h 219"/>
              <a:gd name="T48" fmla="*/ 20 w 104"/>
              <a:gd name="T49" fmla="*/ 219 h 219"/>
              <a:gd name="T50" fmla="*/ 20 w 104"/>
              <a:gd name="T51" fmla="*/ 104 h 219"/>
              <a:gd name="T52" fmla="*/ 0 w 104"/>
              <a:gd name="T53" fmla="*/ 10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219">
                <a:moveTo>
                  <a:pt x="0" y="104"/>
                </a:moveTo>
                <a:cubicBezTo>
                  <a:pt x="0" y="73"/>
                  <a:pt x="0" y="73"/>
                  <a:pt x="0" y="73"/>
                </a:cubicBezTo>
                <a:cubicBezTo>
                  <a:pt x="20" y="73"/>
                  <a:pt x="20" y="73"/>
                  <a:pt x="20" y="73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33"/>
                  <a:pt x="22" y="26"/>
                  <a:pt x="25" y="20"/>
                </a:cubicBezTo>
                <a:cubicBezTo>
                  <a:pt x="28" y="15"/>
                  <a:pt x="32" y="11"/>
                  <a:pt x="37" y="8"/>
                </a:cubicBezTo>
                <a:cubicBezTo>
                  <a:pt x="40" y="6"/>
                  <a:pt x="43" y="4"/>
                  <a:pt x="46" y="4"/>
                </a:cubicBezTo>
                <a:cubicBezTo>
                  <a:pt x="49" y="3"/>
                  <a:pt x="52" y="2"/>
                  <a:pt x="56" y="1"/>
                </a:cubicBezTo>
                <a:cubicBezTo>
                  <a:pt x="58" y="1"/>
                  <a:pt x="60" y="1"/>
                  <a:pt x="61" y="1"/>
                </a:cubicBezTo>
                <a:cubicBezTo>
                  <a:pt x="63" y="1"/>
                  <a:pt x="64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70" y="0"/>
                  <a:pt x="71" y="0"/>
                  <a:pt x="72" y="0"/>
                </a:cubicBezTo>
                <a:cubicBezTo>
                  <a:pt x="81" y="0"/>
                  <a:pt x="91" y="1"/>
                  <a:pt x="104" y="4"/>
                </a:cubicBezTo>
                <a:cubicBezTo>
                  <a:pt x="98" y="37"/>
                  <a:pt x="98" y="37"/>
                  <a:pt x="98" y="37"/>
                </a:cubicBezTo>
                <a:cubicBezTo>
                  <a:pt x="97" y="37"/>
                  <a:pt x="97" y="37"/>
                  <a:pt x="96" y="37"/>
                </a:cubicBezTo>
                <a:cubicBezTo>
                  <a:pt x="95" y="37"/>
                  <a:pt x="94" y="37"/>
                  <a:pt x="93" y="36"/>
                </a:cubicBezTo>
                <a:cubicBezTo>
                  <a:pt x="91" y="36"/>
                  <a:pt x="89" y="36"/>
                  <a:pt x="87" y="36"/>
                </a:cubicBezTo>
                <a:cubicBezTo>
                  <a:pt x="85" y="36"/>
                  <a:pt x="84" y="35"/>
                  <a:pt x="82" y="35"/>
                </a:cubicBezTo>
                <a:cubicBezTo>
                  <a:pt x="69" y="35"/>
                  <a:pt x="62" y="41"/>
                  <a:pt x="62" y="52"/>
                </a:cubicBezTo>
                <a:cubicBezTo>
                  <a:pt x="62" y="73"/>
                  <a:pt x="62" y="73"/>
                  <a:pt x="62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219"/>
                  <a:pt x="62" y="219"/>
                  <a:pt x="62" y="219"/>
                </a:cubicBezTo>
                <a:cubicBezTo>
                  <a:pt x="20" y="219"/>
                  <a:pt x="20" y="219"/>
                  <a:pt x="20" y="219"/>
                </a:cubicBezTo>
                <a:cubicBezTo>
                  <a:pt x="20" y="104"/>
                  <a:pt x="20" y="104"/>
                  <a:pt x="20" y="104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28" tIns="45714" rIns="91428" bIns="45714"/>
          <a:lstStyle/>
          <a:p>
            <a:pPr defTabSz="1535995">
              <a:defRPr/>
            </a:pPr>
            <a:endParaRPr lang="en-US" sz="3000"/>
          </a:p>
        </p:txBody>
      </p:sp>
      <p:sp>
        <p:nvSpPr>
          <p:cNvPr id="7" name="Freeform 126"/>
          <p:cNvSpPr>
            <a:spLocks/>
          </p:cNvSpPr>
          <p:nvPr userDrawn="1"/>
        </p:nvSpPr>
        <p:spPr bwMode="auto">
          <a:xfrm>
            <a:off x="7726237" y="3681402"/>
            <a:ext cx="258272" cy="220941"/>
          </a:xfrm>
          <a:custGeom>
            <a:avLst/>
            <a:gdLst>
              <a:gd name="T0" fmla="*/ 1 w 231"/>
              <a:gd name="T1" fmla="*/ 51 h 199"/>
              <a:gd name="T2" fmla="*/ 2 w 231"/>
              <a:gd name="T3" fmla="*/ 49 h 199"/>
              <a:gd name="T4" fmla="*/ 49 w 231"/>
              <a:gd name="T5" fmla="*/ 11 h 199"/>
              <a:gd name="T6" fmla="*/ 89 w 231"/>
              <a:gd name="T7" fmla="*/ 10 h 199"/>
              <a:gd name="T8" fmla="*/ 106 w 231"/>
              <a:gd name="T9" fmla="*/ 73 h 199"/>
              <a:gd name="T10" fmla="*/ 118 w 231"/>
              <a:gd name="T11" fmla="*/ 117 h 199"/>
              <a:gd name="T12" fmla="*/ 128 w 231"/>
              <a:gd name="T13" fmla="*/ 124 h 199"/>
              <a:gd name="T14" fmla="*/ 132 w 231"/>
              <a:gd name="T15" fmla="*/ 122 h 199"/>
              <a:gd name="T16" fmla="*/ 135 w 231"/>
              <a:gd name="T17" fmla="*/ 119 h 199"/>
              <a:gd name="T18" fmla="*/ 141 w 231"/>
              <a:gd name="T19" fmla="*/ 111 h 199"/>
              <a:gd name="T20" fmla="*/ 151 w 231"/>
              <a:gd name="T21" fmla="*/ 96 h 199"/>
              <a:gd name="T22" fmla="*/ 161 w 231"/>
              <a:gd name="T23" fmla="*/ 66 h 199"/>
              <a:gd name="T24" fmla="*/ 144 w 231"/>
              <a:gd name="T25" fmla="*/ 49 h 199"/>
              <a:gd name="T26" fmla="*/ 142 w 231"/>
              <a:gd name="T27" fmla="*/ 26 h 199"/>
              <a:gd name="T28" fmla="*/ 165 w 231"/>
              <a:gd name="T29" fmla="*/ 5 h 199"/>
              <a:gd name="T30" fmla="*/ 183 w 231"/>
              <a:gd name="T31" fmla="*/ 0 h 199"/>
              <a:gd name="T32" fmla="*/ 193 w 231"/>
              <a:gd name="T33" fmla="*/ 0 h 199"/>
              <a:gd name="T34" fmla="*/ 221 w 231"/>
              <a:gd name="T35" fmla="*/ 10 h 199"/>
              <a:gd name="T36" fmla="*/ 231 w 231"/>
              <a:gd name="T37" fmla="*/ 37 h 199"/>
              <a:gd name="T38" fmla="*/ 223 w 231"/>
              <a:gd name="T39" fmla="*/ 74 h 199"/>
              <a:gd name="T40" fmla="*/ 203 w 231"/>
              <a:gd name="T41" fmla="*/ 110 h 199"/>
              <a:gd name="T42" fmla="*/ 181 w 231"/>
              <a:gd name="T43" fmla="*/ 140 h 199"/>
              <a:gd name="T44" fmla="*/ 167 w 231"/>
              <a:gd name="T45" fmla="*/ 156 h 199"/>
              <a:gd name="T46" fmla="*/ 156 w 231"/>
              <a:gd name="T47" fmla="*/ 167 h 199"/>
              <a:gd name="T48" fmla="*/ 149 w 231"/>
              <a:gd name="T49" fmla="*/ 174 h 199"/>
              <a:gd name="T50" fmla="*/ 69 w 231"/>
              <a:gd name="T51" fmla="*/ 162 h 199"/>
              <a:gd name="T52" fmla="*/ 58 w 231"/>
              <a:gd name="T53" fmla="*/ 127 h 199"/>
              <a:gd name="T54" fmla="*/ 52 w 231"/>
              <a:gd name="T55" fmla="*/ 103 h 199"/>
              <a:gd name="T56" fmla="*/ 49 w 231"/>
              <a:gd name="T57" fmla="*/ 90 h 199"/>
              <a:gd name="T58" fmla="*/ 39 w 231"/>
              <a:gd name="T59" fmla="*/ 64 h 199"/>
              <a:gd name="T60" fmla="*/ 29 w 231"/>
              <a:gd name="T61" fmla="*/ 55 h 199"/>
              <a:gd name="T62" fmla="*/ 27 w 231"/>
              <a:gd name="T63" fmla="*/ 56 h 199"/>
              <a:gd name="T64" fmla="*/ 13 w 231"/>
              <a:gd name="T65" fmla="*/ 66 h 199"/>
              <a:gd name="T66" fmla="*/ 7 w 231"/>
              <a:gd name="T67" fmla="*/ 65 h 199"/>
              <a:gd name="T68" fmla="*/ 4 w 231"/>
              <a:gd name="T69" fmla="*/ 61 h 199"/>
              <a:gd name="T70" fmla="*/ 0 w 231"/>
              <a:gd name="T71" fmla="*/ 5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1" h="199">
                <a:moveTo>
                  <a:pt x="0" y="53"/>
                </a:moveTo>
                <a:cubicBezTo>
                  <a:pt x="0" y="52"/>
                  <a:pt x="1" y="52"/>
                  <a:pt x="1" y="51"/>
                </a:cubicBezTo>
                <a:cubicBezTo>
                  <a:pt x="1" y="50"/>
                  <a:pt x="1" y="50"/>
                  <a:pt x="2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4" y="47"/>
                  <a:pt x="9" y="43"/>
                  <a:pt x="17" y="37"/>
                </a:cubicBezTo>
                <a:cubicBezTo>
                  <a:pt x="25" y="30"/>
                  <a:pt x="35" y="22"/>
                  <a:pt x="49" y="11"/>
                </a:cubicBezTo>
                <a:cubicBezTo>
                  <a:pt x="55" y="5"/>
                  <a:pt x="62" y="3"/>
                  <a:pt x="70" y="3"/>
                </a:cubicBezTo>
                <a:cubicBezTo>
                  <a:pt x="77" y="3"/>
                  <a:pt x="83" y="5"/>
                  <a:pt x="89" y="10"/>
                </a:cubicBezTo>
                <a:cubicBezTo>
                  <a:pt x="94" y="15"/>
                  <a:pt x="98" y="22"/>
                  <a:pt x="99" y="31"/>
                </a:cubicBezTo>
                <a:cubicBezTo>
                  <a:pt x="102" y="48"/>
                  <a:pt x="104" y="62"/>
                  <a:pt x="106" y="73"/>
                </a:cubicBezTo>
                <a:cubicBezTo>
                  <a:pt x="108" y="84"/>
                  <a:pt x="110" y="93"/>
                  <a:pt x="111" y="98"/>
                </a:cubicBezTo>
                <a:cubicBezTo>
                  <a:pt x="114" y="108"/>
                  <a:pt x="116" y="114"/>
                  <a:pt x="118" y="117"/>
                </a:cubicBezTo>
                <a:cubicBezTo>
                  <a:pt x="121" y="122"/>
                  <a:pt x="124" y="125"/>
                  <a:pt x="127" y="125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29" y="124"/>
                  <a:pt x="130" y="124"/>
                  <a:pt x="130" y="123"/>
                </a:cubicBezTo>
                <a:cubicBezTo>
                  <a:pt x="131" y="123"/>
                  <a:pt x="131" y="123"/>
                  <a:pt x="132" y="122"/>
                </a:cubicBezTo>
                <a:cubicBezTo>
                  <a:pt x="132" y="121"/>
                  <a:pt x="133" y="121"/>
                  <a:pt x="133" y="121"/>
                </a:cubicBezTo>
                <a:cubicBezTo>
                  <a:pt x="133" y="120"/>
                  <a:pt x="134" y="120"/>
                  <a:pt x="135" y="119"/>
                </a:cubicBezTo>
                <a:cubicBezTo>
                  <a:pt x="135" y="118"/>
                  <a:pt x="136" y="118"/>
                  <a:pt x="136" y="117"/>
                </a:cubicBezTo>
                <a:cubicBezTo>
                  <a:pt x="138" y="115"/>
                  <a:pt x="140" y="113"/>
                  <a:pt x="141" y="111"/>
                </a:cubicBezTo>
                <a:cubicBezTo>
                  <a:pt x="143" y="109"/>
                  <a:pt x="144" y="107"/>
                  <a:pt x="146" y="104"/>
                </a:cubicBezTo>
                <a:cubicBezTo>
                  <a:pt x="147" y="102"/>
                  <a:pt x="149" y="99"/>
                  <a:pt x="151" y="96"/>
                </a:cubicBezTo>
                <a:cubicBezTo>
                  <a:pt x="152" y="92"/>
                  <a:pt x="154" y="89"/>
                  <a:pt x="156" y="84"/>
                </a:cubicBezTo>
                <a:cubicBezTo>
                  <a:pt x="160" y="78"/>
                  <a:pt x="161" y="72"/>
                  <a:pt x="161" y="66"/>
                </a:cubicBezTo>
                <a:cubicBezTo>
                  <a:pt x="161" y="61"/>
                  <a:pt x="160" y="57"/>
                  <a:pt x="157" y="54"/>
                </a:cubicBezTo>
                <a:cubicBezTo>
                  <a:pt x="154" y="50"/>
                  <a:pt x="150" y="49"/>
                  <a:pt x="144" y="49"/>
                </a:cubicBezTo>
                <a:cubicBezTo>
                  <a:pt x="140" y="49"/>
                  <a:pt x="136" y="49"/>
                  <a:pt x="132" y="51"/>
                </a:cubicBezTo>
                <a:cubicBezTo>
                  <a:pt x="134" y="41"/>
                  <a:pt x="138" y="32"/>
                  <a:pt x="142" y="26"/>
                </a:cubicBezTo>
                <a:cubicBezTo>
                  <a:pt x="146" y="19"/>
                  <a:pt x="151" y="14"/>
                  <a:pt x="156" y="11"/>
                </a:cubicBezTo>
                <a:cubicBezTo>
                  <a:pt x="159" y="8"/>
                  <a:pt x="162" y="6"/>
                  <a:pt x="165" y="5"/>
                </a:cubicBezTo>
                <a:cubicBezTo>
                  <a:pt x="168" y="3"/>
                  <a:pt x="171" y="2"/>
                  <a:pt x="175" y="1"/>
                </a:cubicBezTo>
                <a:cubicBezTo>
                  <a:pt x="178" y="1"/>
                  <a:pt x="181" y="0"/>
                  <a:pt x="183" y="0"/>
                </a:cubicBezTo>
                <a:cubicBezTo>
                  <a:pt x="185" y="0"/>
                  <a:pt x="187" y="0"/>
                  <a:pt x="189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9" y="0"/>
                  <a:pt x="204" y="1"/>
                  <a:pt x="209" y="2"/>
                </a:cubicBezTo>
                <a:cubicBezTo>
                  <a:pt x="214" y="4"/>
                  <a:pt x="218" y="6"/>
                  <a:pt x="221" y="10"/>
                </a:cubicBezTo>
                <a:cubicBezTo>
                  <a:pt x="224" y="13"/>
                  <a:pt x="227" y="17"/>
                  <a:pt x="228" y="21"/>
                </a:cubicBezTo>
                <a:cubicBezTo>
                  <a:pt x="230" y="26"/>
                  <a:pt x="231" y="31"/>
                  <a:pt x="231" y="37"/>
                </a:cubicBezTo>
                <a:cubicBezTo>
                  <a:pt x="231" y="42"/>
                  <a:pt x="230" y="48"/>
                  <a:pt x="229" y="54"/>
                </a:cubicBezTo>
                <a:cubicBezTo>
                  <a:pt x="227" y="60"/>
                  <a:pt x="225" y="67"/>
                  <a:pt x="223" y="74"/>
                </a:cubicBezTo>
                <a:cubicBezTo>
                  <a:pt x="220" y="80"/>
                  <a:pt x="217" y="86"/>
                  <a:pt x="214" y="92"/>
                </a:cubicBezTo>
                <a:cubicBezTo>
                  <a:pt x="210" y="99"/>
                  <a:pt x="207" y="105"/>
                  <a:pt x="203" y="110"/>
                </a:cubicBezTo>
                <a:cubicBezTo>
                  <a:pt x="199" y="116"/>
                  <a:pt x="196" y="122"/>
                  <a:pt x="192" y="127"/>
                </a:cubicBezTo>
                <a:cubicBezTo>
                  <a:pt x="188" y="132"/>
                  <a:pt x="185" y="136"/>
                  <a:pt x="181" y="140"/>
                </a:cubicBezTo>
                <a:cubicBezTo>
                  <a:pt x="179" y="143"/>
                  <a:pt x="177" y="146"/>
                  <a:pt x="175" y="148"/>
                </a:cubicBezTo>
                <a:cubicBezTo>
                  <a:pt x="172" y="151"/>
                  <a:pt x="170" y="154"/>
                  <a:pt x="167" y="156"/>
                </a:cubicBezTo>
                <a:cubicBezTo>
                  <a:pt x="165" y="159"/>
                  <a:pt x="162" y="161"/>
                  <a:pt x="161" y="163"/>
                </a:cubicBezTo>
                <a:cubicBezTo>
                  <a:pt x="159" y="165"/>
                  <a:pt x="157" y="166"/>
                  <a:pt x="156" y="167"/>
                </a:cubicBezTo>
                <a:cubicBezTo>
                  <a:pt x="155" y="168"/>
                  <a:pt x="154" y="169"/>
                  <a:pt x="153" y="170"/>
                </a:cubicBezTo>
                <a:cubicBezTo>
                  <a:pt x="152" y="171"/>
                  <a:pt x="151" y="173"/>
                  <a:pt x="149" y="174"/>
                </a:cubicBezTo>
                <a:cubicBezTo>
                  <a:pt x="131" y="191"/>
                  <a:pt x="116" y="199"/>
                  <a:pt x="103" y="199"/>
                </a:cubicBezTo>
                <a:cubicBezTo>
                  <a:pt x="88" y="199"/>
                  <a:pt x="76" y="187"/>
                  <a:pt x="69" y="162"/>
                </a:cubicBezTo>
                <a:cubicBezTo>
                  <a:pt x="66" y="155"/>
                  <a:pt x="64" y="149"/>
                  <a:pt x="63" y="143"/>
                </a:cubicBezTo>
                <a:cubicBezTo>
                  <a:pt x="61" y="137"/>
                  <a:pt x="59" y="132"/>
                  <a:pt x="58" y="127"/>
                </a:cubicBezTo>
                <a:cubicBezTo>
                  <a:pt x="57" y="122"/>
                  <a:pt x="55" y="118"/>
                  <a:pt x="54" y="113"/>
                </a:cubicBezTo>
                <a:cubicBezTo>
                  <a:pt x="53" y="109"/>
                  <a:pt x="53" y="106"/>
                  <a:pt x="52" y="103"/>
                </a:cubicBezTo>
                <a:cubicBezTo>
                  <a:pt x="51" y="99"/>
                  <a:pt x="51" y="97"/>
                  <a:pt x="50" y="95"/>
                </a:cubicBezTo>
                <a:cubicBezTo>
                  <a:pt x="50" y="92"/>
                  <a:pt x="49" y="91"/>
                  <a:pt x="49" y="90"/>
                </a:cubicBezTo>
                <a:cubicBezTo>
                  <a:pt x="47" y="84"/>
                  <a:pt x="45" y="78"/>
                  <a:pt x="44" y="74"/>
                </a:cubicBezTo>
                <a:cubicBezTo>
                  <a:pt x="42" y="69"/>
                  <a:pt x="40" y="66"/>
                  <a:pt x="39" y="64"/>
                </a:cubicBezTo>
                <a:cubicBezTo>
                  <a:pt x="36" y="60"/>
                  <a:pt x="34" y="58"/>
                  <a:pt x="32" y="57"/>
                </a:cubicBezTo>
                <a:cubicBezTo>
                  <a:pt x="31" y="56"/>
                  <a:pt x="30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55"/>
                  <a:pt x="28" y="55"/>
                  <a:pt x="27" y="56"/>
                </a:cubicBezTo>
                <a:cubicBezTo>
                  <a:pt x="26" y="56"/>
                  <a:pt x="25" y="57"/>
                  <a:pt x="22" y="59"/>
                </a:cubicBezTo>
                <a:cubicBezTo>
                  <a:pt x="19" y="60"/>
                  <a:pt x="16" y="63"/>
                  <a:pt x="13" y="66"/>
                </a:cubicBezTo>
                <a:cubicBezTo>
                  <a:pt x="12" y="66"/>
                  <a:pt x="10" y="67"/>
                  <a:pt x="9" y="66"/>
                </a:cubicBezTo>
                <a:cubicBezTo>
                  <a:pt x="8" y="66"/>
                  <a:pt x="8" y="66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6" y="64"/>
                  <a:pt x="5" y="62"/>
                  <a:pt x="4" y="61"/>
                </a:cubicBezTo>
                <a:cubicBezTo>
                  <a:pt x="3" y="59"/>
                  <a:pt x="2" y="57"/>
                  <a:pt x="1" y="55"/>
                </a:cubicBezTo>
                <a:cubicBezTo>
                  <a:pt x="1" y="55"/>
                  <a:pt x="0" y="54"/>
                  <a:pt x="0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28" tIns="45714" rIns="91428" bIns="45714"/>
          <a:lstStyle/>
          <a:p>
            <a:pPr defTabSz="1535995">
              <a:defRPr/>
            </a:pPr>
            <a:endParaRPr lang="en-US" sz="3000"/>
          </a:p>
        </p:txBody>
      </p:sp>
      <p:sp>
        <p:nvSpPr>
          <p:cNvPr id="8" name="Freeform 132"/>
          <p:cNvSpPr>
            <a:spLocks noEditPoints="1"/>
          </p:cNvSpPr>
          <p:nvPr userDrawn="1"/>
        </p:nvSpPr>
        <p:spPr bwMode="auto">
          <a:xfrm>
            <a:off x="7744902" y="1010343"/>
            <a:ext cx="220941" cy="209513"/>
          </a:xfrm>
          <a:custGeom>
            <a:avLst/>
            <a:gdLst>
              <a:gd name="T0" fmla="*/ 37 w 199"/>
              <a:gd name="T1" fmla="*/ 3 h 187"/>
              <a:gd name="T2" fmla="*/ 47 w 199"/>
              <a:gd name="T3" fmla="*/ 12 h 187"/>
              <a:gd name="T4" fmla="*/ 48 w 199"/>
              <a:gd name="T5" fmla="*/ 15 h 187"/>
              <a:gd name="T6" fmla="*/ 49 w 199"/>
              <a:gd name="T7" fmla="*/ 18 h 187"/>
              <a:gd name="T8" fmla="*/ 48 w 199"/>
              <a:gd name="T9" fmla="*/ 28 h 187"/>
              <a:gd name="T10" fmla="*/ 45 w 199"/>
              <a:gd name="T11" fmla="*/ 35 h 187"/>
              <a:gd name="T12" fmla="*/ 41 w 199"/>
              <a:gd name="T13" fmla="*/ 38 h 187"/>
              <a:gd name="T14" fmla="*/ 39 w 199"/>
              <a:gd name="T15" fmla="*/ 40 h 187"/>
              <a:gd name="T16" fmla="*/ 38 w 199"/>
              <a:gd name="T17" fmla="*/ 42 h 187"/>
              <a:gd name="T18" fmla="*/ 23 w 199"/>
              <a:gd name="T19" fmla="*/ 44 h 187"/>
              <a:gd name="T20" fmla="*/ 5 w 199"/>
              <a:gd name="T21" fmla="*/ 36 h 187"/>
              <a:gd name="T22" fmla="*/ 0 w 199"/>
              <a:gd name="T23" fmla="*/ 22 h 187"/>
              <a:gd name="T24" fmla="*/ 2 w 199"/>
              <a:gd name="T25" fmla="*/ 13 h 187"/>
              <a:gd name="T26" fmla="*/ 6 w 199"/>
              <a:gd name="T27" fmla="*/ 8 h 187"/>
              <a:gd name="T28" fmla="*/ 8 w 199"/>
              <a:gd name="T29" fmla="*/ 5 h 187"/>
              <a:gd name="T30" fmla="*/ 10 w 199"/>
              <a:gd name="T31" fmla="*/ 4 h 187"/>
              <a:gd name="T32" fmla="*/ 13 w 199"/>
              <a:gd name="T33" fmla="*/ 3 h 187"/>
              <a:gd name="T34" fmla="*/ 15 w 199"/>
              <a:gd name="T35" fmla="*/ 2 h 187"/>
              <a:gd name="T36" fmla="*/ 19 w 199"/>
              <a:gd name="T37" fmla="*/ 1 h 187"/>
              <a:gd name="T38" fmla="*/ 30 w 199"/>
              <a:gd name="T39" fmla="*/ 1 h 187"/>
              <a:gd name="T40" fmla="*/ 46 w 199"/>
              <a:gd name="T41" fmla="*/ 187 h 187"/>
              <a:gd name="T42" fmla="*/ 2 w 199"/>
              <a:gd name="T43" fmla="*/ 179 h 187"/>
              <a:gd name="T44" fmla="*/ 2 w 199"/>
              <a:gd name="T45" fmla="*/ 157 h 187"/>
              <a:gd name="T46" fmla="*/ 2 w 199"/>
              <a:gd name="T47" fmla="*/ 61 h 187"/>
              <a:gd name="T48" fmla="*/ 155 w 199"/>
              <a:gd name="T49" fmla="*/ 187 h 187"/>
              <a:gd name="T50" fmla="*/ 155 w 199"/>
              <a:gd name="T51" fmla="*/ 124 h 187"/>
              <a:gd name="T52" fmla="*/ 154 w 199"/>
              <a:gd name="T53" fmla="*/ 107 h 187"/>
              <a:gd name="T54" fmla="*/ 151 w 199"/>
              <a:gd name="T55" fmla="*/ 100 h 187"/>
              <a:gd name="T56" fmla="*/ 150 w 199"/>
              <a:gd name="T57" fmla="*/ 98 h 187"/>
              <a:gd name="T58" fmla="*/ 146 w 199"/>
              <a:gd name="T59" fmla="*/ 96 h 187"/>
              <a:gd name="T60" fmla="*/ 145 w 199"/>
              <a:gd name="T61" fmla="*/ 94 h 187"/>
              <a:gd name="T62" fmla="*/ 134 w 199"/>
              <a:gd name="T63" fmla="*/ 91 h 187"/>
              <a:gd name="T64" fmla="*/ 124 w 199"/>
              <a:gd name="T65" fmla="*/ 94 h 187"/>
              <a:gd name="T66" fmla="*/ 117 w 199"/>
              <a:gd name="T67" fmla="*/ 99 h 187"/>
              <a:gd name="T68" fmla="*/ 113 w 199"/>
              <a:gd name="T69" fmla="*/ 101 h 187"/>
              <a:gd name="T70" fmla="*/ 110 w 199"/>
              <a:gd name="T71" fmla="*/ 115 h 187"/>
              <a:gd name="T72" fmla="*/ 109 w 199"/>
              <a:gd name="T73" fmla="*/ 132 h 187"/>
              <a:gd name="T74" fmla="*/ 67 w 199"/>
              <a:gd name="T75" fmla="*/ 187 h 187"/>
              <a:gd name="T76" fmla="*/ 109 w 199"/>
              <a:gd name="T77" fmla="*/ 61 h 187"/>
              <a:gd name="T78" fmla="*/ 110 w 199"/>
              <a:gd name="T79" fmla="*/ 78 h 187"/>
              <a:gd name="T80" fmla="*/ 135 w 199"/>
              <a:gd name="T81" fmla="*/ 59 h 187"/>
              <a:gd name="T82" fmla="*/ 151 w 199"/>
              <a:gd name="T83" fmla="*/ 58 h 187"/>
              <a:gd name="T84" fmla="*/ 172 w 199"/>
              <a:gd name="T85" fmla="*/ 63 h 187"/>
              <a:gd name="T86" fmla="*/ 184 w 199"/>
              <a:gd name="T87" fmla="*/ 73 h 187"/>
              <a:gd name="T88" fmla="*/ 188 w 199"/>
              <a:gd name="T89" fmla="*/ 76 h 187"/>
              <a:gd name="T90" fmla="*/ 189 w 199"/>
              <a:gd name="T91" fmla="*/ 78 h 187"/>
              <a:gd name="T92" fmla="*/ 190 w 199"/>
              <a:gd name="T93" fmla="*/ 81 h 187"/>
              <a:gd name="T94" fmla="*/ 192 w 199"/>
              <a:gd name="T95" fmla="*/ 84 h 187"/>
              <a:gd name="T96" fmla="*/ 194 w 199"/>
              <a:gd name="T97" fmla="*/ 87 h 187"/>
              <a:gd name="T98" fmla="*/ 196 w 199"/>
              <a:gd name="T99" fmla="*/ 94 h 187"/>
              <a:gd name="T100" fmla="*/ 198 w 199"/>
              <a:gd name="T101" fmla="*/ 112 h 187"/>
              <a:gd name="T102" fmla="*/ 199 w 199"/>
              <a:gd name="T10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9" h="187">
                <a:moveTo>
                  <a:pt x="30" y="1"/>
                </a:moveTo>
                <a:cubicBezTo>
                  <a:pt x="32" y="1"/>
                  <a:pt x="35" y="2"/>
                  <a:pt x="37" y="3"/>
                </a:cubicBezTo>
                <a:cubicBezTo>
                  <a:pt x="39" y="4"/>
                  <a:pt x="41" y="5"/>
                  <a:pt x="43" y="7"/>
                </a:cubicBezTo>
                <a:cubicBezTo>
                  <a:pt x="45" y="8"/>
                  <a:pt x="46" y="10"/>
                  <a:pt x="47" y="12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9"/>
                  <a:pt x="50" y="21"/>
                  <a:pt x="49" y="22"/>
                </a:cubicBezTo>
                <a:cubicBezTo>
                  <a:pt x="49" y="24"/>
                  <a:pt x="49" y="26"/>
                  <a:pt x="48" y="28"/>
                </a:cubicBezTo>
                <a:cubicBezTo>
                  <a:pt x="48" y="29"/>
                  <a:pt x="47" y="31"/>
                  <a:pt x="47" y="32"/>
                </a:cubicBezTo>
                <a:cubicBezTo>
                  <a:pt x="46" y="34"/>
                  <a:pt x="45" y="35"/>
                  <a:pt x="45" y="35"/>
                </a:cubicBezTo>
                <a:cubicBezTo>
                  <a:pt x="44" y="36"/>
                  <a:pt x="44" y="36"/>
                  <a:pt x="43" y="37"/>
                </a:cubicBezTo>
                <a:cubicBezTo>
                  <a:pt x="42" y="37"/>
                  <a:pt x="42" y="38"/>
                  <a:pt x="41" y="38"/>
                </a:cubicBezTo>
                <a:cubicBezTo>
                  <a:pt x="41" y="40"/>
                  <a:pt x="41" y="40"/>
                  <a:pt x="4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8" y="40"/>
                  <a:pt x="38" y="41"/>
                </a:cubicBezTo>
                <a:cubicBezTo>
                  <a:pt x="38" y="41"/>
                  <a:pt x="38" y="41"/>
                  <a:pt x="38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1" y="43"/>
                  <a:pt x="27" y="44"/>
                  <a:pt x="23" y="44"/>
                </a:cubicBezTo>
                <a:cubicBezTo>
                  <a:pt x="19" y="44"/>
                  <a:pt x="16" y="43"/>
                  <a:pt x="13" y="42"/>
                </a:cubicBezTo>
                <a:cubicBezTo>
                  <a:pt x="10" y="40"/>
                  <a:pt x="7" y="38"/>
                  <a:pt x="5" y="36"/>
                </a:cubicBezTo>
                <a:cubicBezTo>
                  <a:pt x="3" y="33"/>
                  <a:pt x="1" y="30"/>
                  <a:pt x="0" y="27"/>
                </a:cubicBezTo>
                <a:cubicBezTo>
                  <a:pt x="0" y="25"/>
                  <a:pt x="0" y="24"/>
                  <a:pt x="0" y="22"/>
                </a:cubicBezTo>
                <a:cubicBezTo>
                  <a:pt x="0" y="20"/>
                  <a:pt x="0" y="19"/>
                  <a:pt x="1" y="17"/>
                </a:cubicBezTo>
                <a:cubicBezTo>
                  <a:pt x="1" y="16"/>
                  <a:pt x="2" y="14"/>
                  <a:pt x="2" y="13"/>
                </a:cubicBezTo>
                <a:cubicBezTo>
                  <a:pt x="3" y="12"/>
                  <a:pt x="3" y="11"/>
                  <a:pt x="3" y="9"/>
                </a:cubicBezTo>
                <a:cubicBezTo>
                  <a:pt x="4" y="9"/>
                  <a:pt x="5" y="8"/>
                  <a:pt x="6" y="8"/>
                </a:cubicBezTo>
                <a:cubicBezTo>
                  <a:pt x="6" y="7"/>
                  <a:pt x="7" y="7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1" y="4"/>
                  <a:pt x="11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4" y="2"/>
                  <a:pt x="15" y="2"/>
                </a:cubicBezTo>
                <a:cubicBezTo>
                  <a:pt x="16" y="1"/>
                  <a:pt x="16" y="1"/>
                  <a:pt x="17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1"/>
                  <a:pt x="21" y="1"/>
                  <a:pt x="21" y="0"/>
                </a:cubicBezTo>
                <a:cubicBezTo>
                  <a:pt x="24" y="0"/>
                  <a:pt x="27" y="0"/>
                  <a:pt x="30" y="1"/>
                </a:cubicBezTo>
                <a:close/>
                <a:moveTo>
                  <a:pt x="46" y="61"/>
                </a:moveTo>
                <a:cubicBezTo>
                  <a:pt x="46" y="187"/>
                  <a:pt x="46" y="187"/>
                  <a:pt x="46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5"/>
                  <a:pt x="2" y="182"/>
                  <a:pt x="2" y="179"/>
                </a:cubicBezTo>
                <a:cubicBezTo>
                  <a:pt x="2" y="175"/>
                  <a:pt x="2" y="172"/>
                  <a:pt x="2" y="168"/>
                </a:cubicBezTo>
                <a:cubicBezTo>
                  <a:pt x="2" y="164"/>
                  <a:pt x="2" y="161"/>
                  <a:pt x="2" y="157"/>
                </a:cubicBezTo>
                <a:cubicBezTo>
                  <a:pt x="2" y="153"/>
                  <a:pt x="2" y="150"/>
                  <a:pt x="2" y="148"/>
                </a:cubicBezTo>
                <a:cubicBezTo>
                  <a:pt x="2" y="61"/>
                  <a:pt x="2" y="61"/>
                  <a:pt x="2" y="61"/>
                </a:cubicBezTo>
                <a:lnTo>
                  <a:pt x="46" y="61"/>
                </a:lnTo>
                <a:close/>
                <a:moveTo>
                  <a:pt x="155" y="187"/>
                </a:moveTo>
                <a:cubicBezTo>
                  <a:pt x="155" y="133"/>
                  <a:pt x="155" y="133"/>
                  <a:pt x="155" y="133"/>
                </a:cubicBezTo>
                <a:cubicBezTo>
                  <a:pt x="155" y="130"/>
                  <a:pt x="155" y="127"/>
                  <a:pt x="155" y="124"/>
                </a:cubicBezTo>
                <a:cubicBezTo>
                  <a:pt x="155" y="121"/>
                  <a:pt x="155" y="118"/>
                  <a:pt x="155" y="115"/>
                </a:cubicBezTo>
                <a:cubicBezTo>
                  <a:pt x="155" y="112"/>
                  <a:pt x="155" y="110"/>
                  <a:pt x="154" y="107"/>
                </a:cubicBezTo>
                <a:cubicBezTo>
                  <a:pt x="154" y="105"/>
                  <a:pt x="153" y="102"/>
                  <a:pt x="152" y="101"/>
                </a:cubicBezTo>
                <a:cubicBezTo>
                  <a:pt x="151" y="101"/>
                  <a:pt x="151" y="100"/>
                  <a:pt x="151" y="100"/>
                </a:cubicBezTo>
                <a:cubicBezTo>
                  <a:pt x="151" y="100"/>
                  <a:pt x="150" y="100"/>
                  <a:pt x="150" y="100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6" y="96"/>
                  <a:pt x="146" y="96"/>
                  <a:pt x="146" y="96"/>
                </a:cubicBezTo>
                <a:cubicBezTo>
                  <a:pt x="146" y="95"/>
                  <a:pt x="145" y="95"/>
                  <a:pt x="145" y="94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44" y="93"/>
                  <a:pt x="142" y="92"/>
                  <a:pt x="140" y="92"/>
                </a:cubicBezTo>
                <a:cubicBezTo>
                  <a:pt x="138" y="92"/>
                  <a:pt x="136" y="91"/>
                  <a:pt x="134" y="91"/>
                </a:cubicBezTo>
                <a:cubicBezTo>
                  <a:pt x="132" y="91"/>
                  <a:pt x="130" y="91"/>
                  <a:pt x="128" y="92"/>
                </a:cubicBezTo>
                <a:cubicBezTo>
                  <a:pt x="126" y="92"/>
                  <a:pt x="125" y="93"/>
                  <a:pt x="124" y="94"/>
                </a:cubicBezTo>
                <a:cubicBezTo>
                  <a:pt x="122" y="94"/>
                  <a:pt x="121" y="95"/>
                  <a:pt x="120" y="96"/>
                </a:cubicBezTo>
                <a:cubicBezTo>
                  <a:pt x="119" y="96"/>
                  <a:pt x="118" y="98"/>
                  <a:pt x="117" y="99"/>
                </a:cubicBezTo>
                <a:cubicBezTo>
                  <a:pt x="116" y="99"/>
                  <a:pt x="116" y="99"/>
                  <a:pt x="115" y="100"/>
                </a:cubicBezTo>
                <a:cubicBezTo>
                  <a:pt x="114" y="100"/>
                  <a:pt x="114" y="100"/>
                  <a:pt x="113" y="101"/>
                </a:cubicBezTo>
                <a:cubicBezTo>
                  <a:pt x="112" y="103"/>
                  <a:pt x="111" y="105"/>
                  <a:pt x="111" y="107"/>
                </a:cubicBezTo>
                <a:cubicBezTo>
                  <a:pt x="110" y="109"/>
                  <a:pt x="110" y="112"/>
                  <a:pt x="110" y="115"/>
                </a:cubicBezTo>
                <a:cubicBezTo>
                  <a:pt x="109" y="117"/>
                  <a:pt x="109" y="120"/>
                  <a:pt x="109" y="123"/>
                </a:cubicBezTo>
                <a:cubicBezTo>
                  <a:pt x="109" y="126"/>
                  <a:pt x="109" y="129"/>
                  <a:pt x="109" y="132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7" y="61"/>
                  <a:pt x="67" y="61"/>
                  <a:pt x="67" y="61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3" y="73"/>
                  <a:pt x="116" y="70"/>
                  <a:pt x="121" y="67"/>
                </a:cubicBezTo>
                <a:cubicBezTo>
                  <a:pt x="125" y="63"/>
                  <a:pt x="130" y="61"/>
                  <a:pt x="135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4" y="58"/>
                  <a:pt x="147" y="58"/>
                  <a:pt x="151" y="58"/>
                </a:cubicBezTo>
                <a:cubicBezTo>
                  <a:pt x="155" y="58"/>
                  <a:pt x="158" y="59"/>
                  <a:pt x="162" y="59"/>
                </a:cubicBezTo>
                <a:cubicBezTo>
                  <a:pt x="165" y="60"/>
                  <a:pt x="169" y="61"/>
                  <a:pt x="172" y="63"/>
                </a:cubicBezTo>
                <a:cubicBezTo>
                  <a:pt x="175" y="64"/>
                  <a:pt x="177" y="65"/>
                  <a:pt x="179" y="66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85" y="73"/>
                  <a:pt x="185" y="74"/>
                  <a:pt x="186" y="74"/>
                </a:cubicBezTo>
                <a:cubicBezTo>
                  <a:pt x="187" y="75"/>
                  <a:pt x="188" y="75"/>
                  <a:pt x="188" y="76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9" y="78"/>
                  <a:pt x="189" y="78"/>
                  <a:pt x="189" y="78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92" y="82"/>
                  <a:pt x="192" y="83"/>
                  <a:pt x="192" y="84"/>
                </a:cubicBezTo>
                <a:cubicBezTo>
                  <a:pt x="193" y="85"/>
                  <a:pt x="193" y="86"/>
                  <a:pt x="193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6" y="94"/>
                  <a:pt x="196" y="94"/>
                  <a:pt x="196" y="94"/>
                </a:cubicBezTo>
                <a:cubicBezTo>
                  <a:pt x="196" y="94"/>
                  <a:pt x="196" y="94"/>
                  <a:pt x="196" y="94"/>
                </a:cubicBezTo>
                <a:cubicBezTo>
                  <a:pt x="196" y="99"/>
                  <a:pt x="196" y="99"/>
                  <a:pt x="196" y="99"/>
                </a:cubicBezTo>
                <a:cubicBezTo>
                  <a:pt x="198" y="103"/>
                  <a:pt x="198" y="107"/>
                  <a:pt x="198" y="112"/>
                </a:cubicBezTo>
                <a:cubicBezTo>
                  <a:pt x="198" y="117"/>
                  <a:pt x="199" y="122"/>
                  <a:pt x="199" y="128"/>
                </a:cubicBezTo>
                <a:cubicBezTo>
                  <a:pt x="199" y="187"/>
                  <a:pt x="199" y="187"/>
                  <a:pt x="199" y="187"/>
                </a:cubicBezTo>
                <a:lnTo>
                  <a:pt x="155" y="1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28" tIns="45714" rIns="91428" bIns="45714"/>
          <a:lstStyle/>
          <a:p>
            <a:pPr defTabSz="1535995">
              <a:defRPr/>
            </a:pPr>
            <a:endParaRPr lang="en-US" sz="3000"/>
          </a:p>
        </p:txBody>
      </p:sp>
      <p:sp>
        <p:nvSpPr>
          <p:cNvPr id="9" name="Freeform 133"/>
          <p:cNvSpPr>
            <a:spLocks noEditPoints="1"/>
          </p:cNvSpPr>
          <p:nvPr userDrawn="1"/>
        </p:nvSpPr>
        <p:spPr bwMode="auto">
          <a:xfrm>
            <a:off x="7728903" y="1496829"/>
            <a:ext cx="252939" cy="223226"/>
          </a:xfrm>
          <a:custGeom>
            <a:avLst/>
            <a:gdLst>
              <a:gd name="T0" fmla="*/ 116 w 228"/>
              <a:gd name="T1" fmla="*/ 6 h 199"/>
              <a:gd name="T2" fmla="*/ 101 w 228"/>
              <a:gd name="T3" fmla="*/ 8 h 199"/>
              <a:gd name="T4" fmla="*/ 109 w 228"/>
              <a:gd name="T5" fmla="*/ 18 h 199"/>
              <a:gd name="T6" fmla="*/ 112 w 228"/>
              <a:gd name="T7" fmla="*/ 27 h 199"/>
              <a:gd name="T8" fmla="*/ 112 w 228"/>
              <a:gd name="T9" fmla="*/ 57 h 199"/>
              <a:gd name="T10" fmla="*/ 109 w 228"/>
              <a:gd name="T11" fmla="*/ 65 h 199"/>
              <a:gd name="T12" fmla="*/ 101 w 228"/>
              <a:gd name="T13" fmla="*/ 76 h 199"/>
              <a:gd name="T14" fmla="*/ 86 w 228"/>
              <a:gd name="T15" fmla="*/ 89 h 199"/>
              <a:gd name="T16" fmla="*/ 91 w 228"/>
              <a:gd name="T17" fmla="*/ 102 h 199"/>
              <a:gd name="T18" fmla="*/ 101 w 228"/>
              <a:gd name="T19" fmla="*/ 111 h 199"/>
              <a:gd name="T20" fmla="*/ 111 w 228"/>
              <a:gd name="T21" fmla="*/ 120 h 199"/>
              <a:gd name="T22" fmla="*/ 117 w 228"/>
              <a:gd name="T23" fmla="*/ 127 h 199"/>
              <a:gd name="T24" fmla="*/ 122 w 228"/>
              <a:gd name="T25" fmla="*/ 137 h 199"/>
              <a:gd name="T26" fmla="*/ 122 w 228"/>
              <a:gd name="T27" fmla="*/ 157 h 199"/>
              <a:gd name="T28" fmla="*/ 120 w 228"/>
              <a:gd name="T29" fmla="*/ 168 h 199"/>
              <a:gd name="T30" fmla="*/ 111 w 228"/>
              <a:gd name="T31" fmla="*/ 181 h 199"/>
              <a:gd name="T32" fmla="*/ 101 w 228"/>
              <a:gd name="T33" fmla="*/ 189 h 199"/>
              <a:gd name="T34" fmla="*/ 93 w 228"/>
              <a:gd name="T35" fmla="*/ 192 h 199"/>
              <a:gd name="T36" fmla="*/ 59 w 228"/>
              <a:gd name="T37" fmla="*/ 199 h 199"/>
              <a:gd name="T38" fmla="*/ 25 w 228"/>
              <a:gd name="T39" fmla="*/ 193 h 199"/>
              <a:gd name="T40" fmla="*/ 15 w 228"/>
              <a:gd name="T41" fmla="*/ 188 h 199"/>
              <a:gd name="T42" fmla="*/ 0 w 228"/>
              <a:gd name="T43" fmla="*/ 154 h 199"/>
              <a:gd name="T44" fmla="*/ 3 w 228"/>
              <a:gd name="T45" fmla="*/ 143 h 199"/>
              <a:gd name="T46" fmla="*/ 11 w 228"/>
              <a:gd name="T47" fmla="*/ 132 h 199"/>
              <a:gd name="T48" fmla="*/ 68 w 228"/>
              <a:gd name="T49" fmla="*/ 113 h 199"/>
              <a:gd name="T50" fmla="*/ 61 w 228"/>
              <a:gd name="T51" fmla="*/ 104 h 199"/>
              <a:gd name="T52" fmla="*/ 35 w 228"/>
              <a:gd name="T53" fmla="*/ 87 h 199"/>
              <a:gd name="T54" fmla="*/ 23 w 228"/>
              <a:gd name="T55" fmla="*/ 80 h 199"/>
              <a:gd name="T56" fmla="*/ 15 w 228"/>
              <a:gd name="T57" fmla="*/ 69 h 199"/>
              <a:gd name="T58" fmla="*/ 14 w 228"/>
              <a:gd name="T59" fmla="*/ 34 h 199"/>
              <a:gd name="T60" fmla="*/ 18 w 228"/>
              <a:gd name="T61" fmla="*/ 25 h 199"/>
              <a:gd name="T62" fmla="*/ 29 w 228"/>
              <a:gd name="T63" fmla="*/ 13 h 199"/>
              <a:gd name="T64" fmla="*/ 36 w 228"/>
              <a:gd name="T65" fmla="*/ 9 h 199"/>
              <a:gd name="T66" fmla="*/ 43 w 228"/>
              <a:gd name="T67" fmla="*/ 6 h 199"/>
              <a:gd name="T68" fmla="*/ 58 w 228"/>
              <a:gd name="T69" fmla="*/ 1 h 199"/>
              <a:gd name="T70" fmla="*/ 41 w 228"/>
              <a:gd name="T71" fmla="*/ 130 h 199"/>
              <a:gd name="T72" fmla="*/ 30 w 228"/>
              <a:gd name="T73" fmla="*/ 139 h 199"/>
              <a:gd name="T74" fmla="*/ 24 w 228"/>
              <a:gd name="T75" fmla="*/ 147 h 199"/>
              <a:gd name="T76" fmla="*/ 24 w 228"/>
              <a:gd name="T77" fmla="*/ 164 h 199"/>
              <a:gd name="T78" fmla="*/ 31 w 228"/>
              <a:gd name="T79" fmla="*/ 175 h 199"/>
              <a:gd name="T80" fmla="*/ 41 w 228"/>
              <a:gd name="T81" fmla="*/ 181 h 199"/>
              <a:gd name="T82" fmla="*/ 49 w 228"/>
              <a:gd name="T83" fmla="*/ 184 h 199"/>
              <a:gd name="T84" fmla="*/ 72 w 228"/>
              <a:gd name="T85" fmla="*/ 184 h 199"/>
              <a:gd name="T86" fmla="*/ 82 w 228"/>
              <a:gd name="T87" fmla="*/ 181 h 199"/>
              <a:gd name="T88" fmla="*/ 89 w 228"/>
              <a:gd name="T89" fmla="*/ 178 h 199"/>
              <a:gd name="T90" fmla="*/ 98 w 228"/>
              <a:gd name="T91" fmla="*/ 171 h 199"/>
              <a:gd name="T92" fmla="*/ 103 w 228"/>
              <a:gd name="T93" fmla="*/ 164 h 199"/>
              <a:gd name="T94" fmla="*/ 103 w 228"/>
              <a:gd name="T95" fmla="*/ 144 h 199"/>
              <a:gd name="T96" fmla="*/ 97 w 228"/>
              <a:gd name="T97" fmla="*/ 135 h 199"/>
              <a:gd name="T98" fmla="*/ 89 w 228"/>
              <a:gd name="T99" fmla="*/ 130 h 199"/>
              <a:gd name="T100" fmla="*/ 81 w 228"/>
              <a:gd name="T101" fmla="*/ 126 h 199"/>
              <a:gd name="T102" fmla="*/ 53 w 228"/>
              <a:gd name="T103" fmla="*/ 126 h 199"/>
              <a:gd name="T104" fmla="*/ 42 w 228"/>
              <a:gd name="T105" fmla="*/ 18 h 199"/>
              <a:gd name="T106" fmla="*/ 38 w 228"/>
              <a:gd name="T107" fmla="*/ 54 h 199"/>
              <a:gd name="T108" fmla="*/ 42 w 228"/>
              <a:gd name="T109" fmla="*/ 63 h 199"/>
              <a:gd name="T110" fmla="*/ 50 w 228"/>
              <a:gd name="T111" fmla="*/ 73 h 199"/>
              <a:gd name="T112" fmla="*/ 60 w 228"/>
              <a:gd name="T113" fmla="*/ 79 h 199"/>
              <a:gd name="T114" fmla="*/ 87 w 228"/>
              <a:gd name="T115" fmla="*/ 63 h 199"/>
              <a:gd name="T116" fmla="*/ 87 w 228"/>
              <a:gd name="T117" fmla="*/ 40 h 199"/>
              <a:gd name="T118" fmla="*/ 84 w 228"/>
              <a:gd name="T119" fmla="*/ 31 h 199"/>
              <a:gd name="T120" fmla="*/ 79 w 228"/>
              <a:gd name="T121" fmla="*/ 23 h 199"/>
              <a:gd name="T122" fmla="*/ 49 w 228"/>
              <a:gd name="T123" fmla="*/ 12 h 199"/>
              <a:gd name="T124" fmla="*/ 214 w 228"/>
              <a:gd name="T125" fmla="*/ 3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8" h="199">
                <a:moveTo>
                  <a:pt x="123" y="1"/>
                </a:moveTo>
                <a:cubicBezTo>
                  <a:pt x="123" y="2"/>
                  <a:pt x="123" y="2"/>
                  <a:pt x="123" y="3"/>
                </a:cubicBezTo>
                <a:cubicBezTo>
                  <a:pt x="123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1" y="4"/>
                  <a:pt x="121" y="4"/>
                  <a:pt x="121" y="4"/>
                </a:cubicBezTo>
                <a:cubicBezTo>
                  <a:pt x="120" y="4"/>
                  <a:pt x="120" y="4"/>
                  <a:pt x="119" y="5"/>
                </a:cubicBezTo>
                <a:cubicBezTo>
                  <a:pt x="119" y="5"/>
                  <a:pt x="119" y="5"/>
                  <a:pt x="119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6"/>
                  <a:pt x="117" y="6"/>
                  <a:pt x="117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5" y="6"/>
                  <a:pt x="115" y="6"/>
                  <a:pt x="115" y="6"/>
                </a:cubicBezTo>
                <a:cubicBezTo>
                  <a:pt x="115" y="6"/>
                  <a:pt x="115" y="6"/>
                  <a:pt x="115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2" y="7"/>
                  <a:pt x="112" y="7"/>
                  <a:pt x="112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10" y="7"/>
                  <a:pt x="110" y="7"/>
                  <a:pt x="109" y="7"/>
                </a:cubicBezTo>
                <a:cubicBezTo>
                  <a:pt x="109" y="7"/>
                  <a:pt x="109" y="7"/>
                  <a:pt x="109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5" y="8"/>
                  <a:pt x="105" y="8"/>
                  <a:pt x="105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0" y="8"/>
                  <a:pt x="100" y="8"/>
                </a:cubicBezTo>
                <a:cubicBezTo>
                  <a:pt x="99" y="9"/>
                  <a:pt x="99" y="9"/>
                  <a:pt x="98" y="9"/>
                </a:cubicBezTo>
                <a:cubicBezTo>
                  <a:pt x="98" y="9"/>
                  <a:pt x="98" y="9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9" y="11"/>
                  <a:pt x="100" y="11"/>
                  <a:pt x="100" y="11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3"/>
                  <a:pt x="104" y="14"/>
                  <a:pt x="105" y="14"/>
                </a:cubicBezTo>
                <a:cubicBezTo>
                  <a:pt x="105" y="15"/>
                  <a:pt x="106" y="15"/>
                  <a:pt x="106" y="15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7" y="16"/>
                  <a:pt x="107" y="16"/>
                  <a:pt x="107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8"/>
                  <a:pt x="108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0" y="19"/>
                  <a:pt x="110" y="20"/>
                  <a:pt x="110" y="20"/>
                </a:cubicBezTo>
                <a:cubicBezTo>
                  <a:pt x="110" y="20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10" y="21"/>
                  <a:pt x="110" y="22"/>
                </a:cubicBezTo>
                <a:cubicBezTo>
                  <a:pt x="111" y="22"/>
                  <a:pt x="111" y="22"/>
                  <a:pt x="111" y="23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4" y="32"/>
                  <a:pt x="114" y="35"/>
                  <a:pt x="114" y="37"/>
                </a:cubicBezTo>
                <a:cubicBezTo>
                  <a:pt x="114" y="40"/>
                  <a:pt x="114" y="43"/>
                  <a:pt x="114" y="46"/>
                </a:cubicBezTo>
                <a:cubicBezTo>
                  <a:pt x="114" y="47"/>
                  <a:pt x="114" y="48"/>
                  <a:pt x="114" y="49"/>
                </a:cubicBezTo>
                <a:cubicBezTo>
                  <a:pt x="114" y="51"/>
                  <a:pt x="114" y="52"/>
                  <a:pt x="114" y="5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5"/>
                  <a:pt x="113" y="55"/>
                  <a:pt x="113" y="55"/>
                </a:cubicBezTo>
                <a:cubicBezTo>
                  <a:pt x="113" y="55"/>
                  <a:pt x="113" y="55"/>
                  <a:pt x="113" y="55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59"/>
                  <a:pt x="112" y="59"/>
                  <a:pt x="112" y="60"/>
                </a:cubicBezTo>
                <a:cubicBezTo>
                  <a:pt x="112" y="60"/>
                  <a:pt x="112" y="60"/>
                  <a:pt x="112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10" y="63"/>
                  <a:pt x="110" y="63"/>
                  <a:pt x="110" y="63"/>
                </a:cubicBezTo>
                <a:cubicBezTo>
                  <a:pt x="110" y="63"/>
                  <a:pt x="110" y="63"/>
                  <a:pt x="110" y="63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5"/>
                  <a:pt x="109" y="65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8" y="66"/>
                </a:cubicBezTo>
                <a:cubicBezTo>
                  <a:pt x="108" y="67"/>
                  <a:pt x="108" y="68"/>
                  <a:pt x="107" y="68"/>
                </a:cubicBezTo>
                <a:cubicBezTo>
                  <a:pt x="107" y="68"/>
                  <a:pt x="107" y="69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70"/>
                  <a:pt x="106" y="70"/>
                  <a:pt x="105" y="70"/>
                </a:cubicBezTo>
                <a:cubicBezTo>
                  <a:pt x="105" y="70"/>
                  <a:pt x="105" y="71"/>
                  <a:pt x="105" y="71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72"/>
                  <a:pt x="103" y="73"/>
                  <a:pt x="103" y="73"/>
                </a:cubicBezTo>
                <a:cubicBezTo>
                  <a:pt x="102" y="74"/>
                  <a:pt x="101" y="74"/>
                  <a:pt x="101" y="75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0" y="76"/>
                  <a:pt x="99" y="76"/>
                  <a:pt x="99" y="77"/>
                </a:cubicBezTo>
                <a:cubicBezTo>
                  <a:pt x="99" y="77"/>
                  <a:pt x="98" y="78"/>
                  <a:pt x="98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7" y="78"/>
                  <a:pt x="97" y="78"/>
                  <a:pt x="97" y="79"/>
                </a:cubicBezTo>
                <a:cubicBezTo>
                  <a:pt x="96" y="79"/>
                  <a:pt x="96" y="79"/>
                  <a:pt x="96" y="79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80"/>
                  <a:pt x="95" y="80"/>
                  <a:pt x="94" y="81"/>
                </a:cubicBezTo>
                <a:cubicBezTo>
                  <a:pt x="94" y="81"/>
                  <a:pt x="94" y="81"/>
                  <a:pt x="93" y="82"/>
                </a:cubicBezTo>
                <a:cubicBezTo>
                  <a:pt x="93" y="82"/>
                  <a:pt x="93" y="82"/>
                  <a:pt x="93" y="82"/>
                </a:cubicBezTo>
                <a:cubicBezTo>
                  <a:pt x="92" y="83"/>
                  <a:pt x="91" y="84"/>
                  <a:pt x="90" y="85"/>
                </a:cubicBezTo>
                <a:cubicBezTo>
                  <a:pt x="89" y="86"/>
                  <a:pt x="88" y="86"/>
                  <a:pt x="88" y="86"/>
                </a:cubicBezTo>
                <a:cubicBezTo>
                  <a:pt x="88" y="87"/>
                  <a:pt x="88" y="87"/>
                  <a:pt x="88" y="87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88"/>
                  <a:pt x="87" y="88"/>
                  <a:pt x="86" y="89"/>
                </a:cubicBezTo>
                <a:cubicBezTo>
                  <a:pt x="86" y="90"/>
                  <a:pt x="86" y="90"/>
                  <a:pt x="86" y="91"/>
                </a:cubicBezTo>
                <a:cubicBezTo>
                  <a:pt x="86" y="91"/>
                  <a:pt x="86" y="92"/>
                  <a:pt x="85" y="93"/>
                </a:cubicBezTo>
                <a:cubicBezTo>
                  <a:pt x="85" y="93"/>
                  <a:pt x="85" y="94"/>
                  <a:pt x="86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6" y="96"/>
                  <a:pt x="87" y="97"/>
                </a:cubicBezTo>
                <a:cubicBezTo>
                  <a:pt x="87" y="97"/>
                  <a:pt x="87" y="97"/>
                  <a:pt x="87" y="97"/>
                </a:cubicBezTo>
                <a:cubicBezTo>
                  <a:pt x="87" y="98"/>
                  <a:pt x="87" y="98"/>
                  <a:pt x="87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9" y="99"/>
                  <a:pt x="89" y="100"/>
                  <a:pt x="89" y="100"/>
                </a:cubicBezTo>
                <a:cubicBezTo>
                  <a:pt x="90" y="101"/>
                  <a:pt x="90" y="101"/>
                  <a:pt x="90" y="102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2" y="103"/>
                  <a:pt x="92" y="103"/>
                  <a:pt x="93" y="103"/>
                </a:cubicBezTo>
                <a:cubicBezTo>
                  <a:pt x="93" y="104"/>
                  <a:pt x="93" y="104"/>
                  <a:pt x="94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5" y="106"/>
                  <a:pt x="95" y="106"/>
                  <a:pt x="96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7" y="107"/>
                  <a:pt x="97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9" y="109"/>
                  <a:pt x="99" y="109"/>
                  <a:pt x="100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1" y="110"/>
                  <a:pt x="101" y="111"/>
                  <a:pt x="101" y="111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02" y="111"/>
                  <a:pt x="103" y="112"/>
                  <a:pt x="103" y="112"/>
                </a:cubicBezTo>
                <a:cubicBezTo>
                  <a:pt x="103" y="112"/>
                  <a:pt x="103" y="113"/>
                  <a:pt x="104" y="113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5" y="114"/>
                  <a:pt x="106" y="115"/>
                  <a:pt x="106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7" y="115"/>
                  <a:pt x="107" y="116"/>
                  <a:pt x="108" y="116"/>
                </a:cubicBezTo>
                <a:cubicBezTo>
                  <a:pt x="108" y="117"/>
                  <a:pt x="109" y="117"/>
                  <a:pt x="109" y="118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11" y="119"/>
                  <a:pt x="111" y="119"/>
                  <a:pt x="111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11" y="120"/>
                  <a:pt x="112" y="120"/>
                  <a:pt x="112" y="121"/>
                </a:cubicBezTo>
                <a:cubicBezTo>
                  <a:pt x="112" y="121"/>
                  <a:pt x="112" y="121"/>
                  <a:pt x="112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23"/>
                  <a:pt x="114" y="124"/>
                  <a:pt x="115" y="124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16" y="126"/>
                  <a:pt x="116" y="126"/>
                  <a:pt x="117" y="126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18" y="129"/>
                  <a:pt x="118" y="129"/>
                  <a:pt x="118" y="129"/>
                </a:cubicBezTo>
                <a:cubicBezTo>
                  <a:pt x="118" y="129"/>
                  <a:pt x="118" y="129"/>
                  <a:pt x="118" y="129"/>
                </a:cubicBezTo>
                <a:cubicBezTo>
                  <a:pt x="119" y="130"/>
                  <a:pt x="119" y="130"/>
                  <a:pt x="118" y="130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31"/>
                  <a:pt x="119" y="132"/>
                  <a:pt x="120" y="132"/>
                </a:cubicBezTo>
                <a:cubicBezTo>
                  <a:pt x="120" y="132"/>
                  <a:pt x="120" y="133"/>
                  <a:pt x="120" y="133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121" y="134"/>
                  <a:pt x="121" y="135"/>
                  <a:pt x="121" y="135"/>
                </a:cubicBezTo>
                <a:cubicBezTo>
                  <a:pt x="121" y="135"/>
                  <a:pt x="121" y="136"/>
                  <a:pt x="121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3" y="141"/>
                  <a:pt x="123" y="141"/>
                  <a:pt x="123" y="141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3" y="144"/>
                  <a:pt x="123" y="145"/>
                  <a:pt x="123" y="147"/>
                </a:cubicBezTo>
                <a:cubicBezTo>
                  <a:pt x="123" y="148"/>
                  <a:pt x="123" y="149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5"/>
                  <a:pt x="123" y="155"/>
                  <a:pt x="123" y="155"/>
                </a:cubicBezTo>
                <a:cubicBezTo>
                  <a:pt x="123" y="155"/>
                  <a:pt x="123" y="155"/>
                  <a:pt x="123" y="155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122" y="157"/>
                  <a:pt x="122" y="157"/>
                  <a:pt x="122" y="157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2" y="161"/>
                  <a:pt x="122" y="161"/>
                  <a:pt x="122" y="161"/>
                </a:cubicBezTo>
                <a:cubicBezTo>
                  <a:pt x="122" y="161"/>
                  <a:pt x="122" y="161"/>
                  <a:pt x="122" y="161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4"/>
                  <a:pt x="121" y="164"/>
                  <a:pt x="121" y="165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19" y="170"/>
                  <a:pt x="118" y="171"/>
                  <a:pt x="118" y="172"/>
                </a:cubicBezTo>
                <a:cubicBezTo>
                  <a:pt x="117" y="172"/>
                  <a:pt x="117" y="172"/>
                  <a:pt x="117" y="172"/>
                </a:cubicBezTo>
                <a:cubicBezTo>
                  <a:pt x="117" y="172"/>
                  <a:pt x="117" y="173"/>
                  <a:pt x="117" y="173"/>
                </a:cubicBezTo>
                <a:cubicBezTo>
                  <a:pt x="117" y="173"/>
                  <a:pt x="117" y="173"/>
                  <a:pt x="117" y="173"/>
                </a:cubicBezTo>
                <a:cubicBezTo>
                  <a:pt x="116" y="174"/>
                  <a:pt x="116" y="174"/>
                  <a:pt x="116" y="174"/>
                </a:cubicBezTo>
                <a:cubicBezTo>
                  <a:pt x="116" y="174"/>
                  <a:pt x="116" y="175"/>
                  <a:pt x="116" y="175"/>
                </a:cubicBezTo>
                <a:cubicBezTo>
                  <a:pt x="116" y="175"/>
                  <a:pt x="116" y="175"/>
                  <a:pt x="115" y="176"/>
                </a:cubicBezTo>
                <a:cubicBezTo>
                  <a:pt x="115" y="176"/>
                  <a:pt x="115" y="176"/>
                  <a:pt x="115" y="176"/>
                </a:cubicBezTo>
                <a:cubicBezTo>
                  <a:pt x="115" y="177"/>
                  <a:pt x="115" y="177"/>
                  <a:pt x="115" y="177"/>
                </a:cubicBezTo>
                <a:cubicBezTo>
                  <a:pt x="114" y="177"/>
                  <a:pt x="114" y="177"/>
                  <a:pt x="114" y="177"/>
                </a:cubicBezTo>
                <a:cubicBezTo>
                  <a:pt x="114" y="178"/>
                  <a:pt x="113" y="178"/>
                  <a:pt x="113" y="179"/>
                </a:cubicBezTo>
                <a:cubicBezTo>
                  <a:pt x="112" y="180"/>
                  <a:pt x="112" y="180"/>
                  <a:pt x="111" y="181"/>
                </a:cubicBezTo>
                <a:cubicBezTo>
                  <a:pt x="110" y="182"/>
                  <a:pt x="110" y="182"/>
                  <a:pt x="109" y="183"/>
                </a:cubicBezTo>
                <a:cubicBezTo>
                  <a:pt x="109" y="183"/>
                  <a:pt x="108" y="184"/>
                  <a:pt x="107" y="184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85"/>
                  <a:pt x="107" y="185"/>
                  <a:pt x="107" y="185"/>
                </a:cubicBezTo>
                <a:cubicBezTo>
                  <a:pt x="106" y="185"/>
                  <a:pt x="106" y="185"/>
                  <a:pt x="106" y="185"/>
                </a:cubicBezTo>
                <a:cubicBezTo>
                  <a:pt x="106" y="185"/>
                  <a:pt x="105" y="186"/>
                  <a:pt x="105" y="186"/>
                </a:cubicBezTo>
                <a:cubicBezTo>
                  <a:pt x="105" y="186"/>
                  <a:pt x="105" y="186"/>
                  <a:pt x="105" y="186"/>
                </a:cubicBezTo>
                <a:cubicBezTo>
                  <a:pt x="104" y="186"/>
                  <a:pt x="104" y="186"/>
                  <a:pt x="104" y="186"/>
                </a:cubicBezTo>
                <a:cubicBezTo>
                  <a:pt x="104" y="187"/>
                  <a:pt x="104" y="187"/>
                  <a:pt x="104" y="187"/>
                </a:cubicBezTo>
                <a:cubicBezTo>
                  <a:pt x="103" y="187"/>
                  <a:pt x="103" y="187"/>
                  <a:pt x="103" y="187"/>
                </a:cubicBezTo>
                <a:cubicBezTo>
                  <a:pt x="103" y="188"/>
                  <a:pt x="103" y="188"/>
                  <a:pt x="103" y="188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88"/>
                  <a:pt x="102" y="188"/>
                  <a:pt x="101" y="188"/>
                </a:cubicBezTo>
                <a:cubicBezTo>
                  <a:pt x="101" y="189"/>
                  <a:pt x="101" y="189"/>
                  <a:pt x="101" y="189"/>
                </a:cubicBezTo>
                <a:cubicBezTo>
                  <a:pt x="100" y="189"/>
                  <a:pt x="100" y="189"/>
                  <a:pt x="100" y="189"/>
                </a:cubicBezTo>
                <a:cubicBezTo>
                  <a:pt x="100" y="189"/>
                  <a:pt x="100" y="189"/>
                  <a:pt x="100" y="189"/>
                </a:cubicBezTo>
                <a:cubicBezTo>
                  <a:pt x="100" y="189"/>
                  <a:pt x="100" y="189"/>
                  <a:pt x="100" y="189"/>
                </a:cubicBezTo>
                <a:cubicBezTo>
                  <a:pt x="100" y="190"/>
                  <a:pt x="100" y="190"/>
                  <a:pt x="100" y="190"/>
                </a:cubicBezTo>
                <a:cubicBezTo>
                  <a:pt x="99" y="189"/>
                  <a:pt x="99" y="189"/>
                  <a:pt x="99" y="189"/>
                </a:cubicBezTo>
                <a:cubicBezTo>
                  <a:pt x="99" y="189"/>
                  <a:pt x="99" y="190"/>
                  <a:pt x="99" y="190"/>
                </a:cubicBezTo>
                <a:cubicBezTo>
                  <a:pt x="99" y="190"/>
                  <a:pt x="99" y="190"/>
                  <a:pt x="98" y="190"/>
                </a:cubicBezTo>
                <a:cubicBezTo>
                  <a:pt x="98" y="190"/>
                  <a:pt x="98" y="190"/>
                  <a:pt x="98" y="190"/>
                </a:cubicBezTo>
                <a:cubicBezTo>
                  <a:pt x="97" y="191"/>
                  <a:pt x="97" y="191"/>
                  <a:pt x="97" y="191"/>
                </a:cubicBezTo>
                <a:cubicBezTo>
                  <a:pt x="97" y="191"/>
                  <a:pt x="97" y="191"/>
                  <a:pt x="96" y="191"/>
                </a:cubicBezTo>
                <a:cubicBezTo>
                  <a:pt x="96" y="191"/>
                  <a:pt x="96" y="191"/>
                  <a:pt x="95" y="191"/>
                </a:cubicBezTo>
                <a:cubicBezTo>
                  <a:pt x="95" y="192"/>
                  <a:pt x="95" y="192"/>
                  <a:pt x="95" y="192"/>
                </a:cubicBezTo>
                <a:cubicBezTo>
                  <a:pt x="95" y="192"/>
                  <a:pt x="95" y="192"/>
                  <a:pt x="95" y="192"/>
                </a:cubicBezTo>
                <a:cubicBezTo>
                  <a:pt x="95" y="192"/>
                  <a:pt x="95" y="192"/>
                  <a:pt x="95" y="192"/>
                </a:cubicBezTo>
                <a:cubicBezTo>
                  <a:pt x="93" y="192"/>
                  <a:pt x="93" y="192"/>
                  <a:pt x="93" y="192"/>
                </a:cubicBezTo>
                <a:cubicBezTo>
                  <a:pt x="93" y="193"/>
                  <a:pt x="93" y="193"/>
                  <a:pt x="93" y="193"/>
                </a:cubicBezTo>
                <a:cubicBezTo>
                  <a:pt x="93" y="193"/>
                  <a:pt x="93" y="193"/>
                  <a:pt x="92" y="193"/>
                </a:cubicBezTo>
                <a:cubicBezTo>
                  <a:pt x="92" y="193"/>
                  <a:pt x="92" y="193"/>
                  <a:pt x="91" y="193"/>
                </a:cubicBezTo>
                <a:cubicBezTo>
                  <a:pt x="91" y="193"/>
                  <a:pt x="91" y="193"/>
                  <a:pt x="91" y="193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89" y="194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7" y="195"/>
                  <a:pt x="87" y="195"/>
                  <a:pt x="87" y="195"/>
                </a:cubicBezTo>
                <a:cubicBezTo>
                  <a:pt x="87" y="195"/>
                  <a:pt x="87" y="195"/>
                  <a:pt x="87" y="195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82" y="196"/>
                  <a:pt x="78" y="197"/>
                  <a:pt x="74" y="198"/>
                </a:cubicBezTo>
                <a:cubicBezTo>
                  <a:pt x="69" y="198"/>
                  <a:pt x="64" y="199"/>
                  <a:pt x="59" y="199"/>
                </a:cubicBezTo>
                <a:cubicBezTo>
                  <a:pt x="55" y="199"/>
                  <a:pt x="50" y="199"/>
                  <a:pt x="45" y="198"/>
                </a:cubicBezTo>
                <a:cubicBezTo>
                  <a:pt x="41" y="198"/>
                  <a:pt x="37" y="197"/>
                  <a:pt x="33" y="196"/>
                </a:cubicBezTo>
                <a:cubicBezTo>
                  <a:pt x="33" y="196"/>
                  <a:pt x="32" y="196"/>
                  <a:pt x="32" y="195"/>
                </a:cubicBezTo>
                <a:cubicBezTo>
                  <a:pt x="31" y="195"/>
                  <a:pt x="31" y="195"/>
                  <a:pt x="31" y="195"/>
                </a:cubicBezTo>
                <a:cubicBezTo>
                  <a:pt x="31" y="195"/>
                  <a:pt x="31" y="195"/>
                  <a:pt x="31" y="195"/>
                </a:cubicBezTo>
                <a:cubicBezTo>
                  <a:pt x="30" y="195"/>
                  <a:pt x="30" y="195"/>
                  <a:pt x="30" y="195"/>
                </a:cubicBezTo>
                <a:cubicBezTo>
                  <a:pt x="30" y="195"/>
                  <a:pt x="30" y="195"/>
                  <a:pt x="30" y="195"/>
                </a:cubicBezTo>
                <a:cubicBezTo>
                  <a:pt x="29" y="195"/>
                  <a:pt x="29" y="195"/>
                  <a:pt x="29" y="195"/>
                </a:cubicBezTo>
                <a:cubicBezTo>
                  <a:pt x="29" y="194"/>
                  <a:pt x="29" y="194"/>
                  <a:pt x="29" y="194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26" y="194"/>
                  <a:pt x="26" y="193"/>
                  <a:pt x="25" y="193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25" y="193"/>
                  <a:pt x="24" y="193"/>
                  <a:pt x="23" y="192"/>
                </a:cubicBezTo>
                <a:cubicBezTo>
                  <a:pt x="23" y="192"/>
                  <a:pt x="22" y="192"/>
                  <a:pt x="22" y="192"/>
                </a:cubicBezTo>
                <a:cubicBezTo>
                  <a:pt x="22" y="192"/>
                  <a:pt x="21" y="191"/>
                  <a:pt x="21" y="191"/>
                </a:cubicBezTo>
                <a:cubicBezTo>
                  <a:pt x="21" y="191"/>
                  <a:pt x="20" y="191"/>
                  <a:pt x="20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20" y="190"/>
                  <a:pt x="19" y="190"/>
                  <a:pt x="19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8" y="190"/>
                  <a:pt x="18" y="189"/>
                  <a:pt x="18" y="189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6" y="189"/>
                  <a:pt x="16" y="189"/>
                  <a:pt x="16" y="189"/>
                </a:cubicBezTo>
                <a:cubicBezTo>
                  <a:pt x="16" y="189"/>
                  <a:pt x="16" y="188"/>
                  <a:pt x="16" y="188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4" y="187"/>
                  <a:pt x="13" y="186"/>
                  <a:pt x="13" y="186"/>
                </a:cubicBezTo>
                <a:cubicBezTo>
                  <a:pt x="13" y="186"/>
                  <a:pt x="13" y="186"/>
                  <a:pt x="13" y="186"/>
                </a:cubicBezTo>
                <a:cubicBezTo>
                  <a:pt x="12" y="186"/>
                  <a:pt x="12" y="185"/>
                  <a:pt x="12" y="185"/>
                </a:cubicBezTo>
                <a:cubicBezTo>
                  <a:pt x="11" y="185"/>
                  <a:pt x="11" y="184"/>
                  <a:pt x="10" y="184"/>
                </a:cubicBezTo>
                <a:cubicBezTo>
                  <a:pt x="10" y="183"/>
                  <a:pt x="9" y="183"/>
                  <a:pt x="9" y="182"/>
                </a:cubicBezTo>
                <a:cubicBezTo>
                  <a:pt x="8" y="182"/>
                  <a:pt x="8" y="181"/>
                  <a:pt x="7" y="180"/>
                </a:cubicBezTo>
                <a:cubicBezTo>
                  <a:pt x="7" y="180"/>
                  <a:pt x="7" y="180"/>
                  <a:pt x="7" y="180"/>
                </a:cubicBezTo>
                <a:cubicBezTo>
                  <a:pt x="6" y="179"/>
                  <a:pt x="5" y="178"/>
                  <a:pt x="5" y="177"/>
                </a:cubicBezTo>
                <a:cubicBezTo>
                  <a:pt x="4" y="175"/>
                  <a:pt x="3" y="174"/>
                  <a:pt x="3" y="173"/>
                </a:cubicBezTo>
                <a:cubicBezTo>
                  <a:pt x="3" y="172"/>
                  <a:pt x="3" y="172"/>
                  <a:pt x="3" y="172"/>
                </a:cubicBezTo>
                <a:cubicBezTo>
                  <a:pt x="2" y="170"/>
                  <a:pt x="1" y="168"/>
                  <a:pt x="1" y="166"/>
                </a:cubicBezTo>
                <a:cubicBezTo>
                  <a:pt x="0" y="164"/>
                  <a:pt x="0" y="162"/>
                  <a:pt x="0" y="159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1"/>
                  <a:pt x="0" y="151"/>
                  <a:pt x="0" y="151"/>
                </a:cubicBezTo>
                <a:cubicBezTo>
                  <a:pt x="1" y="151"/>
                  <a:pt x="1" y="151"/>
                  <a:pt x="1" y="151"/>
                </a:cubicBezTo>
                <a:cubicBezTo>
                  <a:pt x="1" y="150"/>
                  <a:pt x="1" y="150"/>
                  <a:pt x="1" y="150"/>
                </a:cubicBezTo>
                <a:cubicBezTo>
                  <a:pt x="1" y="150"/>
                  <a:pt x="1" y="150"/>
                  <a:pt x="1" y="150"/>
                </a:cubicBezTo>
                <a:cubicBezTo>
                  <a:pt x="1" y="148"/>
                  <a:pt x="1" y="148"/>
                  <a:pt x="1" y="148"/>
                </a:cubicBezTo>
                <a:cubicBezTo>
                  <a:pt x="1" y="148"/>
                  <a:pt x="1" y="148"/>
                  <a:pt x="1" y="148"/>
                </a:cubicBezTo>
                <a:cubicBezTo>
                  <a:pt x="1" y="147"/>
                  <a:pt x="1" y="147"/>
                  <a:pt x="1" y="147"/>
                </a:cubicBezTo>
                <a:cubicBezTo>
                  <a:pt x="2" y="147"/>
                  <a:pt x="2" y="147"/>
                  <a:pt x="2" y="147"/>
                </a:cubicBezTo>
                <a:cubicBezTo>
                  <a:pt x="2" y="146"/>
                  <a:pt x="2" y="146"/>
                  <a:pt x="2" y="146"/>
                </a:cubicBezTo>
                <a:cubicBezTo>
                  <a:pt x="2" y="146"/>
                  <a:pt x="2" y="145"/>
                  <a:pt x="2" y="145"/>
                </a:cubicBezTo>
                <a:cubicBezTo>
                  <a:pt x="2" y="145"/>
                  <a:pt x="2" y="145"/>
                  <a:pt x="2" y="145"/>
                </a:cubicBezTo>
                <a:cubicBezTo>
                  <a:pt x="2" y="145"/>
                  <a:pt x="2" y="144"/>
                  <a:pt x="3" y="143"/>
                </a:cubicBezTo>
                <a:cubicBezTo>
                  <a:pt x="3" y="143"/>
                  <a:pt x="3" y="143"/>
                  <a:pt x="3" y="143"/>
                </a:cubicBezTo>
                <a:cubicBezTo>
                  <a:pt x="3" y="143"/>
                  <a:pt x="3" y="143"/>
                  <a:pt x="3" y="143"/>
                </a:cubicBezTo>
                <a:cubicBezTo>
                  <a:pt x="3" y="143"/>
                  <a:pt x="3" y="143"/>
                  <a:pt x="3" y="143"/>
                </a:cubicBezTo>
                <a:cubicBezTo>
                  <a:pt x="3" y="142"/>
                  <a:pt x="3" y="142"/>
                  <a:pt x="3" y="142"/>
                </a:cubicBezTo>
                <a:cubicBezTo>
                  <a:pt x="3" y="142"/>
                  <a:pt x="4" y="142"/>
                  <a:pt x="4" y="141"/>
                </a:cubicBezTo>
                <a:cubicBezTo>
                  <a:pt x="4" y="141"/>
                  <a:pt x="4" y="140"/>
                  <a:pt x="5" y="139"/>
                </a:cubicBezTo>
                <a:cubicBezTo>
                  <a:pt x="5" y="139"/>
                  <a:pt x="5" y="139"/>
                  <a:pt x="5" y="139"/>
                </a:cubicBezTo>
                <a:cubicBezTo>
                  <a:pt x="5" y="138"/>
                  <a:pt x="5" y="138"/>
                  <a:pt x="5" y="138"/>
                </a:cubicBezTo>
                <a:cubicBezTo>
                  <a:pt x="6" y="138"/>
                  <a:pt x="6" y="138"/>
                  <a:pt x="6" y="138"/>
                </a:cubicBezTo>
                <a:cubicBezTo>
                  <a:pt x="6" y="138"/>
                  <a:pt x="6" y="138"/>
                  <a:pt x="6" y="138"/>
                </a:cubicBezTo>
                <a:cubicBezTo>
                  <a:pt x="6" y="137"/>
                  <a:pt x="6" y="137"/>
                  <a:pt x="6" y="137"/>
                </a:cubicBezTo>
                <a:cubicBezTo>
                  <a:pt x="7" y="137"/>
                  <a:pt x="7" y="137"/>
                  <a:pt x="7" y="136"/>
                </a:cubicBezTo>
                <a:cubicBezTo>
                  <a:pt x="7" y="136"/>
                  <a:pt x="8" y="136"/>
                  <a:pt x="8" y="136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35"/>
                  <a:pt x="9" y="135"/>
                  <a:pt x="9" y="135"/>
                </a:cubicBezTo>
                <a:cubicBezTo>
                  <a:pt x="9" y="134"/>
                  <a:pt x="9" y="134"/>
                  <a:pt x="10" y="133"/>
                </a:cubicBezTo>
                <a:cubicBezTo>
                  <a:pt x="10" y="133"/>
                  <a:pt x="10" y="133"/>
                  <a:pt x="11" y="132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12" y="132"/>
                  <a:pt x="12" y="131"/>
                  <a:pt x="12" y="131"/>
                </a:cubicBezTo>
                <a:cubicBezTo>
                  <a:pt x="13" y="131"/>
                  <a:pt x="13" y="131"/>
                  <a:pt x="13" y="13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4" y="129"/>
                  <a:pt x="14" y="129"/>
                  <a:pt x="15" y="129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28"/>
                  <a:pt x="16" y="128"/>
                  <a:pt x="17" y="128"/>
                </a:cubicBezTo>
                <a:cubicBezTo>
                  <a:pt x="17" y="128"/>
                  <a:pt x="17" y="128"/>
                  <a:pt x="17" y="127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8" y="127"/>
                  <a:pt x="18" y="127"/>
                  <a:pt x="19" y="127"/>
                </a:cubicBezTo>
                <a:cubicBezTo>
                  <a:pt x="25" y="123"/>
                  <a:pt x="32" y="120"/>
                  <a:pt x="40" y="119"/>
                </a:cubicBezTo>
                <a:cubicBezTo>
                  <a:pt x="49" y="117"/>
                  <a:pt x="58" y="117"/>
                  <a:pt x="68" y="116"/>
                </a:cubicBezTo>
                <a:cubicBezTo>
                  <a:pt x="68" y="115"/>
                  <a:pt x="68" y="114"/>
                  <a:pt x="68" y="113"/>
                </a:cubicBezTo>
                <a:cubicBezTo>
                  <a:pt x="67" y="111"/>
                  <a:pt x="67" y="110"/>
                  <a:pt x="66" y="110"/>
                </a:cubicBezTo>
                <a:cubicBezTo>
                  <a:pt x="66" y="109"/>
                  <a:pt x="66" y="109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7"/>
                  <a:pt x="62" y="107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6"/>
                  <a:pt x="61" y="105"/>
                  <a:pt x="61" y="105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1" y="91"/>
                  <a:pt x="61" y="91"/>
                  <a:pt x="61" y="91"/>
                </a:cubicBezTo>
                <a:cubicBezTo>
                  <a:pt x="58" y="91"/>
                  <a:pt x="56" y="91"/>
                  <a:pt x="53" y="91"/>
                </a:cubicBezTo>
                <a:cubicBezTo>
                  <a:pt x="51" y="91"/>
                  <a:pt x="49" y="91"/>
                  <a:pt x="47" y="91"/>
                </a:cubicBezTo>
                <a:cubicBezTo>
                  <a:pt x="46" y="90"/>
                  <a:pt x="45" y="90"/>
                  <a:pt x="45" y="90"/>
                </a:cubicBezTo>
                <a:cubicBezTo>
                  <a:pt x="44" y="90"/>
                  <a:pt x="44" y="90"/>
                  <a:pt x="43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88"/>
                  <a:pt x="36" y="88"/>
                  <a:pt x="36" y="88"/>
                </a:cubicBezTo>
                <a:cubicBezTo>
                  <a:pt x="36" y="88"/>
                  <a:pt x="35" y="88"/>
                  <a:pt x="35" y="88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4" y="87"/>
                  <a:pt x="34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3" y="86"/>
                  <a:pt x="33" y="86"/>
                  <a:pt x="33" y="86"/>
                </a:cubicBezTo>
                <a:cubicBezTo>
                  <a:pt x="32" y="86"/>
                  <a:pt x="32" y="86"/>
                  <a:pt x="31" y="86"/>
                </a:cubicBezTo>
                <a:cubicBezTo>
                  <a:pt x="31" y="86"/>
                  <a:pt x="31" y="86"/>
                  <a:pt x="31" y="86"/>
                </a:cubicBezTo>
                <a:cubicBezTo>
                  <a:pt x="30" y="85"/>
                  <a:pt x="30" y="85"/>
                  <a:pt x="30" y="85"/>
                </a:cubicBezTo>
                <a:cubicBezTo>
                  <a:pt x="30" y="85"/>
                  <a:pt x="30" y="85"/>
                  <a:pt x="30" y="85"/>
                </a:cubicBezTo>
                <a:cubicBezTo>
                  <a:pt x="30" y="85"/>
                  <a:pt x="29" y="85"/>
                  <a:pt x="29" y="85"/>
                </a:cubicBezTo>
                <a:cubicBezTo>
                  <a:pt x="29" y="84"/>
                  <a:pt x="29" y="84"/>
                  <a:pt x="29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8" y="84"/>
                  <a:pt x="27" y="84"/>
                  <a:pt x="27" y="84"/>
                </a:cubicBezTo>
                <a:cubicBezTo>
                  <a:pt x="27" y="84"/>
                  <a:pt x="27" y="83"/>
                  <a:pt x="26" y="83"/>
                </a:cubicBezTo>
                <a:cubicBezTo>
                  <a:pt x="26" y="82"/>
                  <a:pt x="25" y="82"/>
                  <a:pt x="25" y="81"/>
                </a:cubicBezTo>
                <a:cubicBezTo>
                  <a:pt x="24" y="81"/>
                  <a:pt x="23" y="80"/>
                  <a:pt x="23" y="80"/>
                </a:cubicBezTo>
                <a:cubicBezTo>
                  <a:pt x="22" y="79"/>
                  <a:pt x="21" y="78"/>
                  <a:pt x="21" y="78"/>
                </a:cubicBezTo>
                <a:cubicBezTo>
                  <a:pt x="20" y="77"/>
                  <a:pt x="20" y="77"/>
                  <a:pt x="20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19" y="75"/>
                  <a:pt x="19" y="75"/>
                  <a:pt x="19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3"/>
                  <a:pt x="17" y="73"/>
                </a:cubicBezTo>
                <a:cubicBezTo>
                  <a:pt x="17" y="73"/>
                  <a:pt x="17" y="73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6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0"/>
                  <a:pt x="16" y="70"/>
                  <a:pt x="16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7"/>
                  <a:pt x="15" y="67"/>
                  <a:pt x="15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3"/>
                  <a:pt x="13" y="60"/>
                  <a:pt x="12" y="58"/>
                </a:cubicBezTo>
                <a:cubicBezTo>
                  <a:pt x="12" y="55"/>
                  <a:pt x="12" y="53"/>
                  <a:pt x="12" y="50"/>
                </a:cubicBezTo>
                <a:cubicBezTo>
                  <a:pt x="12" y="48"/>
                  <a:pt x="12" y="45"/>
                  <a:pt x="12" y="42"/>
                </a:cubicBezTo>
                <a:cubicBezTo>
                  <a:pt x="12" y="40"/>
                  <a:pt x="13" y="38"/>
                  <a:pt x="14" y="36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3"/>
                </a:cubicBezTo>
                <a:cubicBezTo>
                  <a:pt x="14" y="33"/>
                  <a:pt x="14" y="33"/>
                  <a:pt x="14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1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8"/>
                  <a:pt x="16" y="27"/>
                </a:cubicBezTo>
                <a:cubicBezTo>
                  <a:pt x="16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20" y="23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1"/>
                  <a:pt x="21" y="21"/>
                </a:cubicBezTo>
                <a:cubicBezTo>
                  <a:pt x="21" y="21"/>
                  <a:pt x="21" y="21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19"/>
                  <a:pt x="23" y="19"/>
                </a:cubicBezTo>
                <a:cubicBezTo>
                  <a:pt x="23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6" y="15"/>
                  <a:pt x="27" y="15"/>
                </a:cubicBezTo>
                <a:cubicBezTo>
                  <a:pt x="27" y="14"/>
                  <a:pt x="28" y="14"/>
                  <a:pt x="29" y="13"/>
                </a:cubicBezTo>
                <a:cubicBezTo>
                  <a:pt x="29" y="13"/>
                  <a:pt x="29" y="13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7"/>
                  <a:pt x="38" y="7"/>
                  <a:pt x="38" y="7"/>
                </a:cubicBezTo>
                <a:cubicBezTo>
                  <a:pt x="39" y="7"/>
                  <a:pt x="39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7" y="4"/>
                  <a:pt x="47" y="4"/>
                </a:cubicBezTo>
                <a:cubicBezTo>
                  <a:pt x="47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3"/>
                </a:cubicBezTo>
                <a:cubicBezTo>
                  <a:pt x="52" y="2"/>
                  <a:pt x="54" y="2"/>
                  <a:pt x="54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1"/>
                  <a:pt x="56" y="1"/>
                  <a:pt x="56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"/>
                  <a:pt x="123" y="1"/>
                  <a:pt x="123" y="1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9"/>
                  <a:pt x="44" y="129"/>
                  <a:pt x="44" y="129"/>
                </a:cubicBezTo>
                <a:cubicBezTo>
                  <a:pt x="43" y="129"/>
                  <a:pt x="43" y="129"/>
                  <a:pt x="42" y="129"/>
                </a:cubicBezTo>
                <a:cubicBezTo>
                  <a:pt x="42" y="130"/>
                  <a:pt x="42" y="130"/>
                  <a:pt x="42" y="130"/>
                </a:cubicBezTo>
                <a:cubicBezTo>
                  <a:pt x="42" y="130"/>
                  <a:pt x="41" y="130"/>
                  <a:pt x="41" y="130"/>
                </a:cubicBezTo>
                <a:cubicBezTo>
                  <a:pt x="40" y="131"/>
                  <a:pt x="40" y="131"/>
                  <a:pt x="40" y="131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7" y="132"/>
                </a:cubicBezTo>
                <a:cubicBezTo>
                  <a:pt x="37" y="132"/>
                  <a:pt x="37" y="132"/>
                  <a:pt x="36" y="132"/>
                </a:cubicBezTo>
                <a:cubicBezTo>
                  <a:pt x="36" y="133"/>
                  <a:pt x="36" y="133"/>
                  <a:pt x="36" y="133"/>
                </a:cubicBezTo>
                <a:cubicBezTo>
                  <a:pt x="36" y="133"/>
                  <a:pt x="36" y="133"/>
                  <a:pt x="36" y="133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34" y="135"/>
                  <a:pt x="34" y="135"/>
                  <a:pt x="34" y="135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2" y="136"/>
                  <a:pt x="32" y="137"/>
                  <a:pt x="31" y="137"/>
                </a:cubicBezTo>
                <a:cubicBezTo>
                  <a:pt x="31" y="138"/>
                  <a:pt x="30" y="138"/>
                  <a:pt x="30" y="139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28" y="140"/>
                  <a:pt x="28" y="140"/>
                  <a:pt x="28" y="140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7" y="142"/>
                  <a:pt x="27" y="142"/>
                  <a:pt x="27" y="142"/>
                </a:cubicBezTo>
                <a:cubicBezTo>
                  <a:pt x="26" y="142"/>
                  <a:pt x="26" y="142"/>
                  <a:pt x="26" y="142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6" y="143"/>
                  <a:pt x="26" y="144"/>
                  <a:pt x="26" y="144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25" y="145"/>
                  <a:pt x="25" y="145"/>
                  <a:pt x="25" y="145"/>
                </a:cubicBezTo>
                <a:cubicBezTo>
                  <a:pt x="25" y="145"/>
                  <a:pt x="25" y="145"/>
                  <a:pt x="25" y="145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7"/>
                  <a:pt x="25" y="147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23" y="149"/>
                  <a:pt x="23" y="149"/>
                  <a:pt x="23" y="149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23" y="154"/>
                  <a:pt x="23" y="154"/>
                  <a:pt x="23" y="154"/>
                </a:cubicBezTo>
                <a:cubicBezTo>
                  <a:pt x="22" y="154"/>
                  <a:pt x="22" y="154"/>
                  <a:pt x="22" y="154"/>
                </a:cubicBezTo>
                <a:cubicBezTo>
                  <a:pt x="22" y="154"/>
                  <a:pt x="22" y="155"/>
                  <a:pt x="22" y="156"/>
                </a:cubicBezTo>
                <a:cubicBezTo>
                  <a:pt x="22" y="157"/>
                  <a:pt x="22" y="158"/>
                  <a:pt x="23" y="159"/>
                </a:cubicBezTo>
                <a:cubicBezTo>
                  <a:pt x="23" y="160"/>
                  <a:pt x="23" y="161"/>
                  <a:pt x="23" y="161"/>
                </a:cubicBezTo>
                <a:cubicBezTo>
                  <a:pt x="23" y="162"/>
                  <a:pt x="24" y="163"/>
                  <a:pt x="24" y="163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5"/>
                  <a:pt x="24" y="166"/>
                  <a:pt x="25" y="166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25" y="166"/>
                  <a:pt x="25" y="167"/>
                  <a:pt x="25" y="167"/>
                </a:cubicBezTo>
                <a:cubicBezTo>
                  <a:pt x="25" y="167"/>
                  <a:pt x="25" y="168"/>
                  <a:pt x="25" y="169"/>
                </a:cubicBezTo>
                <a:cubicBezTo>
                  <a:pt x="26" y="169"/>
                  <a:pt x="26" y="169"/>
                  <a:pt x="27" y="169"/>
                </a:cubicBezTo>
                <a:cubicBezTo>
                  <a:pt x="27" y="170"/>
                  <a:pt x="27" y="170"/>
                  <a:pt x="27" y="170"/>
                </a:cubicBezTo>
                <a:cubicBezTo>
                  <a:pt x="28" y="170"/>
                  <a:pt x="28" y="170"/>
                  <a:pt x="28" y="170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9" y="171"/>
                  <a:pt x="29" y="171"/>
                  <a:pt x="29" y="171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9" y="172"/>
                  <a:pt x="30" y="173"/>
                  <a:pt x="30" y="173"/>
                </a:cubicBezTo>
                <a:cubicBezTo>
                  <a:pt x="30" y="174"/>
                  <a:pt x="31" y="174"/>
                  <a:pt x="31" y="174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32" y="175"/>
                  <a:pt x="32" y="175"/>
                  <a:pt x="32" y="175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32" y="176"/>
                  <a:pt x="33" y="176"/>
                  <a:pt x="33" y="176"/>
                </a:cubicBezTo>
                <a:cubicBezTo>
                  <a:pt x="33" y="176"/>
                  <a:pt x="33" y="176"/>
                  <a:pt x="34" y="176"/>
                </a:cubicBezTo>
                <a:cubicBezTo>
                  <a:pt x="34" y="177"/>
                  <a:pt x="34" y="177"/>
                  <a:pt x="34" y="177"/>
                </a:cubicBezTo>
                <a:cubicBezTo>
                  <a:pt x="35" y="177"/>
                  <a:pt x="36" y="177"/>
                  <a:pt x="36" y="178"/>
                </a:cubicBezTo>
                <a:cubicBezTo>
                  <a:pt x="36" y="179"/>
                  <a:pt x="36" y="179"/>
                  <a:pt x="36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8" y="179"/>
                  <a:pt x="38" y="179"/>
                  <a:pt x="38" y="179"/>
                </a:cubicBezTo>
                <a:cubicBezTo>
                  <a:pt x="38" y="179"/>
                  <a:pt x="39" y="180"/>
                  <a:pt x="39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181"/>
                  <a:pt x="40" y="181"/>
                  <a:pt x="40" y="181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1" y="181"/>
                  <a:pt x="42" y="181"/>
                  <a:pt x="42" y="181"/>
                </a:cubicBezTo>
                <a:cubicBezTo>
                  <a:pt x="42" y="181"/>
                  <a:pt x="42" y="181"/>
                  <a:pt x="43" y="181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8" y="183"/>
                  <a:pt x="48" y="183"/>
                  <a:pt x="48" y="183"/>
                </a:cubicBezTo>
                <a:cubicBezTo>
                  <a:pt x="48" y="183"/>
                  <a:pt x="48" y="183"/>
                  <a:pt x="48" y="183"/>
                </a:cubicBezTo>
                <a:cubicBezTo>
                  <a:pt x="49" y="183"/>
                  <a:pt x="49" y="183"/>
                  <a:pt x="49" y="183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52" y="184"/>
                  <a:pt x="52" y="184"/>
                  <a:pt x="52" y="184"/>
                </a:cubicBezTo>
                <a:cubicBezTo>
                  <a:pt x="52" y="184"/>
                  <a:pt x="52" y="184"/>
                  <a:pt x="52" y="184"/>
                </a:cubicBezTo>
                <a:cubicBezTo>
                  <a:pt x="53" y="184"/>
                  <a:pt x="54" y="184"/>
                  <a:pt x="55" y="185"/>
                </a:cubicBezTo>
                <a:cubicBezTo>
                  <a:pt x="55" y="185"/>
                  <a:pt x="56" y="185"/>
                  <a:pt x="57" y="185"/>
                </a:cubicBezTo>
                <a:cubicBezTo>
                  <a:pt x="57" y="185"/>
                  <a:pt x="58" y="185"/>
                  <a:pt x="59" y="185"/>
                </a:cubicBezTo>
                <a:cubicBezTo>
                  <a:pt x="60" y="185"/>
                  <a:pt x="61" y="185"/>
                  <a:pt x="62" y="185"/>
                </a:cubicBezTo>
                <a:cubicBezTo>
                  <a:pt x="63" y="185"/>
                  <a:pt x="64" y="185"/>
                  <a:pt x="65" y="185"/>
                </a:cubicBezTo>
                <a:cubicBezTo>
                  <a:pt x="66" y="185"/>
                  <a:pt x="67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70" y="184"/>
                  <a:pt x="70" y="184"/>
                  <a:pt x="70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6" y="184"/>
                </a:cubicBezTo>
                <a:cubicBezTo>
                  <a:pt x="76" y="184"/>
                  <a:pt x="77" y="183"/>
                  <a:pt x="77" y="183"/>
                </a:cubicBezTo>
                <a:cubicBezTo>
                  <a:pt x="77" y="183"/>
                  <a:pt x="77" y="183"/>
                  <a:pt x="77" y="183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79" y="182"/>
                  <a:pt x="79" y="182"/>
                  <a:pt x="79" y="18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1" y="182"/>
                  <a:pt x="81" y="182"/>
                  <a:pt x="81" y="182"/>
                </a:cubicBezTo>
                <a:cubicBezTo>
                  <a:pt x="81" y="182"/>
                  <a:pt x="81" y="182"/>
                  <a:pt x="81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3" y="181"/>
                  <a:pt x="83" y="181"/>
                  <a:pt x="83" y="181"/>
                </a:cubicBezTo>
                <a:cubicBezTo>
                  <a:pt x="83" y="181"/>
                  <a:pt x="83" y="181"/>
                  <a:pt x="83" y="181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4" y="181"/>
                  <a:pt x="85" y="180"/>
                  <a:pt x="85" y="180"/>
                </a:cubicBezTo>
                <a:cubicBezTo>
                  <a:pt x="85" y="180"/>
                  <a:pt x="86" y="180"/>
                  <a:pt x="86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87" y="180"/>
                  <a:pt x="87" y="180"/>
                  <a:pt x="87" y="180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8" y="179"/>
                  <a:pt x="88" y="179"/>
                  <a:pt x="88" y="179"/>
                </a:cubicBezTo>
                <a:cubicBezTo>
                  <a:pt x="88" y="179"/>
                  <a:pt x="88" y="179"/>
                  <a:pt x="88" y="179"/>
                </a:cubicBezTo>
                <a:cubicBezTo>
                  <a:pt x="89" y="179"/>
                  <a:pt x="89" y="179"/>
                  <a:pt x="89" y="179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90" y="178"/>
                  <a:pt x="90" y="178"/>
                  <a:pt x="90" y="178"/>
                </a:cubicBezTo>
                <a:cubicBezTo>
                  <a:pt x="90" y="178"/>
                  <a:pt x="90" y="178"/>
                  <a:pt x="90" y="178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1" y="177"/>
                  <a:pt x="91" y="177"/>
                  <a:pt x="92" y="177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2" y="176"/>
                  <a:pt x="93" y="176"/>
                  <a:pt x="93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5"/>
                  <a:pt x="94" y="174"/>
                  <a:pt x="94" y="174"/>
                </a:cubicBezTo>
                <a:cubicBezTo>
                  <a:pt x="95" y="174"/>
                  <a:pt x="95" y="174"/>
                  <a:pt x="95" y="17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6" y="173"/>
                  <a:pt x="97" y="173"/>
                  <a:pt x="97" y="173"/>
                </a:cubicBezTo>
                <a:cubicBezTo>
                  <a:pt x="97" y="172"/>
                  <a:pt x="97" y="172"/>
                  <a:pt x="98" y="171"/>
                </a:cubicBezTo>
                <a:cubicBezTo>
                  <a:pt x="98" y="171"/>
                  <a:pt x="98" y="171"/>
                  <a:pt x="98" y="170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99" y="169"/>
                  <a:pt x="100" y="169"/>
                  <a:pt x="100" y="169"/>
                </a:cubicBezTo>
                <a:cubicBezTo>
                  <a:pt x="100" y="169"/>
                  <a:pt x="100" y="169"/>
                  <a:pt x="101" y="168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2" y="167"/>
                  <a:pt x="102" y="166"/>
                  <a:pt x="102" y="166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104" y="163"/>
                  <a:pt x="104" y="163"/>
                  <a:pt x="104" y="163"/>
                </a:cubicBezTo>
                <a:cubicBezTo>
                  <a:pt x="104" y="162"/>
                  <a:pt x="104" y="162"/>
                  <a:pt x="104" y="162"/>
                </a:cubicBezTo>
                <a:cubicBezTo>
                  <a:pt x="104" y="162"/>
                  <a:pt x="104" y="162"/>
                  <a:pt x="104" y="162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7"/>
                  <a:pt x="105" y="157"/>
                  <a:pt x="105" y="157"/>
                </a:cubicBezTo>
                <a:cubicBezTo>
                  <a:pt x="105" y="156"/>
                  <a:pt x="106" y="155"/>
                  <a:pt x="106" y="154"/>
                </a:cubicBezTo>
                <a:cubicBezTo>
                  <a:pt x="106" y="152"/>
                  <a:pt x="105" y="151"/>
                  <a:pt x="105" y="150"/>
                </a:cubicBezTo>
                <a:cubicBezTo>
                  <a:pt x="105" y="149"/>
                  <a:pt x="105" y="148"/>
                  <a:pt x="104" y="147"/>
                </a:cubicBezTo>
                <a:cubicBezTo>
                  <a:pt x="104" y="146"/>
                  <a:pt x="104" y="145"/>
                  <a:pt x="103" y="144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2" y="142"/>
                  <a:pt x="102" y="142"/>
                  <a:pt x="102" y="142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41"/>
                  <a:pt x="102" y="141"/>
                  <a:pt x="102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0" y="139"/>
                  <a:pt x="100" y="139"/>
                  <a:pt x="100" y="138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99" y="137"/>
                  <a:pt x="99" y="137"/>
                  <a:pt x="98" y="137"/>
                </a:cubicBezTo>
                <a:cubicBezTo>
                  <a:pt x="98" y="136"/>
                  <a:pt x="98" y="136"/>
                  <a:pt x="97" y="136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7" y="135"/>
                  <a:pt x="96" y="135"/>
                  <a:pt x="96" y="135"/>
                </a:cubicBezTo>
                <a:cubicBezTo>
                  <a:pt x="95" y="134"/>
                  <a:pt x="95" y="133"/>
                  <a:pt x="95" y="133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4" y="133"/>
                  <a:pt x="94" y="133"/>
                  <a:pt x="93" y="132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91" y="131"/>
                  <a:pt x="91" y="131"/>
                  <a:pt x="90" y="130"/>
                </a:cubicBezTo>
                <a:cubicBezTo>
                  <a:pt x="90" y="130"/>
                  <a:pt x="90" y="130"/>
                  <a:pt x="89" y="130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29"/>
                  <a:pt x="88" y="129"/>
                  <a:pt x="88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29"/>
                  <a:pt x="87" y="128"/>
                  <a:pt x="86" y="128"/>
                </a:cubicBezTo>
                <a:cubicBezTo>
                  <a:pt x="86" y="128"/>
                  <a:pt x="86" y="128"/>
                  <a:pt x="8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24"/>
                  <a:pt x="68" y="124"/>
                  <a:pt x="68" y="124"/>
                </a:cubicBezTo>
                <a:cubicBezTo>
                  <a:pt x="67" y="124"/>
                  <a:pt x="66" y="124"/>
                  <a:pt x="66" y="124"/>
                </a:cubicBezTo>
                <a:cubicBezTo>
                  <a:pt x="65" y="124"/>
                  <a:pt x="64" y="124"/>
                  <a:pt x="63" y="124"/>
                </a:cubicBezTo>
                <a:cubicBezTo>
                  <a:pt x="63" y="124"/>
                  <a:pt x="62" y="125"/>
                  <a:pt x="62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8" y="125"/>
                  <a:pt x="57" y="125"/>
                  <a:pt x="56" y="125"/>
                </a:cubicBezTo>
                <a:cubicBezTo>
                  <a:pt x="55" y="126"/>
                  <a:pt x="54" y="126"/>
                  <a:pt x="53" y="126"/>
                </a:cubicBezTo>
                <a:cubicBezTo>
                  <a:pt x="51" y="126"/>
                  <a:pt x="51" y="126"/>
                  <a:pt x="51" y="126"/>
                </a:cubicBezTo>
                <a:cubicBezTo>
                  <a:pt x="51" y="126"/>
                  <a:pt x="51" y="126"/>
                  <a:pt x="51" y="126"/>
                </a:cubicBezTo>
                <a:cubicBezTo>
                  <a:pt x="51" y="126"/>
                  <a:pt x="51" y="126"/>
                  <a:pt x="50" y="127"/>
                </a:cubicBezTo>
                <a:cubicBezTo>
                  <a:pt x="50" y="127"/>
                  <a:pt x="49" y="127"/>
                  <a:pt x="49" y="127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7"/>
                  <a:pt x="48" y="127"/>
                  <a:pt x="48" y="127"/>
                </a:cubicBezTo>
                <a:cubicBezTo>
                  <a:pt x="48" y="127"/>
                  <a:pt x="47" y="127"/>
                  <a:pt x="47" y="127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7" y="128"/>
                  <a:pt x="46" y="128"/>
                  <a:pt x="47" y="128"/>
                </a:cubicBezTo>
                <a:cubicBezTo>
                  <a:pt x="47" y="128"/>
                  <a:pt x="46" y="128"/>
                  <a:pt x="46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6" y="128"/>
                  <a:pt x="45" y="128"/>
                  <a:pt x="45" y="128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9"/>
                  <a:pt x="42" y="19"/>
                  <a:pt x="42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0" y="22"/>
                  <a:pt x="40" y="22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32"/>
                  <a:pt x="36" y="36"/>
                  <a:pt x="36" y="41"/>
                </a:cubicBezTo>
                <a:cubicBezTo>
                  <a:pt x="36" y="46"/>
                  <a:pt x="37" y="50"/>
                  <a:pt x="38" y="54"/>
                </a:cubicBezTo>
                <a:cubicBezTo>
                  <a:pt x="38" y="55"/>
                  <a:pt x="38" y="55"/>
                  <a:pt x="38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6"/>
                  <a:pt x="39" y="57"/>
                  <a:pt x="39" y="57"/>
                </a:cubicBezTo>
                <a:cubicBezTo>
                  <a:pt x="39" y="57"/>
                  <a:pt x="39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9"/>
                  <a:pt x="40" y="59"/>
                </a:cubicBezTo>
                <a:cubicBezTo>
                  <a:pt x="40" y="59"/>
                  <a:pt x="40" y="60"/>
                  <a:pt x="4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62"/>
                  <a:pt x="42" y="62"/>
                  <a:pt x="42" y="63"/>
                </a:cubicBezTo>
                <a:cubicBezTo>
                  <a:pt x="42" y="63"/>
                  <a:pt x="42" y="63"/>
                  <a:pt x="42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4" y="65"/>
                  <a:pt x="44" y="65"/>
                  <a:pt x="44" y="66"/>
                </a:cubicBezTo>
                <a:cubicBezTo>
                  <a:pt x="44" y="66"/>
                  <a:pt x="44" y="66"/>
                  <a:pt x="44" y="67"/>
                </a:cubicBezTo>
                <a:cubicBezTo>
                  <a:pt x="44" y="67"/>
                  <a:pt x="44" y="67"/>
                  <a:pt x="45" y="68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68"/>
                  <a:pt x="45" y="68"/>
                  <a:pt x="46" y="69"/>
                </a:cubicBezTo>
                <a:cubicBezTo>
                  <a:pt x="46" y="69"/>
                  <a:pt x="46" y="69"/>
                  <a:pt x="47" y="69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2"/>
                  <a:pt x="49" y="72"/>
                  <a:pt x="49" y="72"/>
                </a:cubicBezTo>
                <a:cubicBezTo>
                  <a:pt x="49" y="73"/>
                  <a:pt x="50" y="73"/>
                  <a:pt x="50" y="73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4"/>
                  <a:pt x="52" y="75"/>
                  <a:pt x="52" y="76"/>
                </a:cubicBezTo>
                <a:cubicBezTo>
                  <a:pt x="52" y="76"/>
                  <a:pt x="53" y="76"/>
                  <a:pt x="53" y="76"/>
                </a:cubicBezTo>
                <a:cubicBezTo>
                  <a:pt x="53" y="76"/>
                  <a:pt x="53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7"/>
                  <a:pt x="54" y="77"/>
                  <a:pt x="54" y="77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7"/>
                  <a:pt x="56" y="77"/>
                  <a:pt x="57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7" y="78"/>
                  <a:pt x="57" y="78"/>
                  <a:pt x="58" y="78"/>
                </a:cubicBezTo>
                <a:cubicBezTo>
                  <a:pt x="58" y="78"/>
                  <a:pt x="58" y="78"/>
                  <a:pt x="59" y="79"/>
                </a:cubicBezTo>
                <a:cubicBezTo>
                  <a:pt x="59" y="79"/>
                  <a:pt x="59" y="79"/>
                  <a:pt x="59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1" y="80"/>
                  <a:pt x="61" y="80"/>
                  <a:pt x="61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80"/>
                  <a:pt x="62" y="80"/>
                  <a:pt x="63" y="80"/>
                </a:cubicBezTo>
                <a:cubicBezTo>
                  <a:pt x="64" y="80"/>
                  <a:pt x="65" y="80"/>
                  <a:pt x="66" y="80"/>
                </a:cubicBezTo>
                <a:cubicBezTo>
                  <a:pt x="67" y="80"/>
                  <a:pt x="68" y="81"/>
                  <a:pt x="69" y="81"/>
                </a:cubicBezTo>
                <a:cubicBezTo>
                  <a:pt x="70" y="81"/>
                  <a:pt x="70" y="80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78"/>
                  <a:pt x="80" y="76"/>
                  <a:pt x="82" y="73"/>
                </a:cubicBezTo>
                <a:cubicBezTo>
                  <a:pt x="84" y="70"/>
                  <a:pt x="86" y="67"/>
                  <a:pt x="87" y="63"/>
                </a:cubicBezTo>
                <a:cubicBezTo>
                  <a:pt x="87" y="62"/>
                  <a:pt x="87" y="62"/>
                  <a:pt x="87" y="62"/>
                </a:cubicBezTo>
                <a:cubicBezTo>
                  <a:pt x="88" y="62"/>
                  <a:pt x="88" y="62"/>
                  <a:pt x="88" y="62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58"/>
                  <a:pt x="88" y="58"/>
                  <a:pt x="88" y="58"/>
                </a:cubicBezTo>
                <a:cubicBezTo>
                  <a:pt x="88" y="58"/>
                  <a:pt x="88" y="58"/>
                  <a:pt x="88" y="58"/>
                </a:cubicBezTo>
                <a:cubicBezTo>
                  <a:pt x="88" y="56"/>
                  <a:pt x="88" y="56"/>
                  <a:pt x="88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54"/>
                  <a:pt x="88" y="52"/>
                  <a:pt x="88" y="50"/>
                </a:cubicBezTo>
                <a:cubicBezTo>
                  <a:pt x="88" y="48"/>
                  <a:pt x="88" y="46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40"/>
                  <a:pt x="88" y="40"/>
                  <a:pt x="88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4"/>
                  <a:pt x="86" y="34"/>
                  <a:pt x="86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3"/>
                  <a:pt x="85" y="32"/>
                  <a:pt x="85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29"/>
                  <a:pt x="84" y="29"/>
                  <a:pt x="84" y="29"/>
                </a:cubicBezTo>
                <a:cubicBezTo>
                  <a:pt x="83" y="29"/>
                  <a:pt x="83" y="29"/>
                  <a:pt x="83" y="29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28"/>
                  <a:pt x="83" y="28"/>
                  <a:pt x="83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2" y="26"/>
                  <a:pt x="82" y="26"/>
                  <a:pt x="82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1" y="26"/>
                  <a:pt x="81" y="26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3"/>
                  <a:pt x="80" y="23"/>
                  <a:pt x="80" y="23"/>
                </a:cubicBezTo>
                <a:cubicBezTo>
                  <a:pt x="80" y="23"/>
                  <a:pt x="80" y="23"/>
                  <a:pt x="79" y="23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8" y="21"/>
                  <a:pt x="78" y="21"/>
                  <a:pt x="78" y="21"/>
                </a:cubicBezTo>
                <a:cubicBezTo>
                  <a:pt x="74" y="16"/>
                  <a:pt x="69" y="12"/>
                  <a:pt x="62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10"/>
                  <a:pt x="58" y="10"/>
                  <a:pt x="56" y="10"/>
                </a:cubicBezTo>
                <a:cubicBezTo>
                  <a:pt x="54" y="10"/>
                  <a:pt x="53" y="11"/>
                  <a:pt x="52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0" y="11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8" y="12"/>
                  <a:pt x="48" y="13"/>
                  <a:pt x="48" y="13"/>
                </a:cubicBezTo>
                <a:cubicBezTo>
                  <a:pt x="48" y="13"/>
                  <a:pt x="48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6" y="15"/>
                  <a:pt x="46" y="15"/>
                  <a:pt x="46" y="15"/>
                </a:cubicBezTo>
                <a:cubicBezTo>
                  <a:pt x="45" y="15"/>
                  <a:pt x="44" y="16"/>
                  <a:pt x="44" y="16"/>
                </a:cubicBezTo>
                <a:cubicBezTo>
                  <a:pt x="43" y="16"/>
                  <a:pt x="43" y="17"/>
                  <a:pt x="43" y="18"/>
                </a:cubicBezTo>
                <a:lnTo>
                  <a:pt x="42" y="18"/>
                </a:lnTo>
                <a:close/>
                <a:moveTo>
                  <a:pt x="189" y="0"/>
                </a:moveTo>
                <a:cubicBezTo>
                  <a:pt x="189" y="1"/>
                  <a:pt x="189" y="2"/>
                  <a:pt x="189" y="3"/>
                </a:cubicBezTo>
                <a:cubicBezTo>
                  <a:pt x="189" y="4"/>
                  <a:pt x="189" y="5"/>
                  <a:pt x="189" y="6"/>
                </a:cubicBezTo>
                <a:cubicBezTo>
                  <a:pt x="189" y="7"/>
                  <a:pt x="189" y="8"/>
                  <a:pt x="189" y="9"/>
                </a:cubicBezTo>
                <a:cubicBezTo>
                  <a:pt x="189" y="10"/>
                  <a:pt x="189" y="11"/>
                  <a:pt x="189" y="12"/>
                </a:cubicBezTo>
                <a:cubicBezTo>
                  <a:pt x="189" y="39"/>
                  <a:pt x="189" y="39"/>
                  <a:pt x="189" y="39"/>
                </a:cubicBezTo>
                <a:cubicBezTo>
                  <a:pt x="214" y="39"/>
                  <a:pt x="214" y="39"/>
                  <a:pt x="214" y="39"/>
                </a:cubicBezTo>
                <a:cubicBezTo>
                  <a:pt x="216" y="39"/>
                  <a:pt x="218" y="39"/>
                  <a:pt x="221" y="39"/>
                </a:cubicBezTo>
                <a:cubicBezTo>
                  <a:pt x="223" y="39"/>
                  <a:pt x="226" y="39"/>
                  <a:pt x="228" y="39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21" y="50"/>
                  <a:pt x="215" y="50"/>
                  <a:pt x="208" y="50"/>
                </a:cubicBezTo>
                <a:cubicBezTo>
                  <a:pt x="201" y="50"/>
                  <a:pt x="195" y="50"/>
                  <a:pt x="189" y="50"/>
                </a:cubicBezTo>
                <a:cubicBezTo>
                  <a:pt x="189" y="89"/>
                  <a:pt x="189" y="89"/>
                  <a:pt x="189" y="89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7" y="50"/>
                  <a:pt x="177" y="50"/>
                  <a:pt x="177" y="50"/>
                </a:cubicBezTo>
                <a:cubicBezTo>
                  <a:pt x="139" y="50"/>
                  <a:pt x="139" y="50"/>
                  <a:pt x="139" y="5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77" y="39"/>
                  <a:pt x="177" y="39"/>
                  <a:pt x="177" y="39"/>
                </a:cubicBezTo>
                <a:cubicBezTo>
                  <a:pt x="177" y="0"/>
                  <a:pt x="177" y="0"/>
                  <a:pt x="177" y="0"/>
                </a:cubicBezTo>
                <a:lnTo>
                  <a:pt x="1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28" tIns="45714" rIns="91428" bIns="45714"/>
          <a:lstStyle/>
          <a:p>
            <a:pPr defTabSz="1535995">
              <a:defRPr/>
            </a:pPr>
            <a:endParaRPr lang="en-US" sz="3000"/>
          </a:p>
        </p:txBody>
      </p:sp>
      <p:sp>
        <p:nvSpPr>
          <p:cNvPr id="10" name="Freeform 134"/>
          <p:cNvSpPr>
            <a:spLocks noEditPoints="1"/>
          </p:cNvSpPr>
          <p:nvPr userDrawn="1"/>
        </p:nvSpPr>
        <p:spPr bwMode="auto">
          <a:xfrm>
            <a:off x="7738807" y="3178938"/>
            <a:ext cx="233131" cy="229321"/>
          </a:xfrm>
          <a:custGeom>
            <a:avLst/>
            <a:gdLst>
              <a:gd name="T0" fmla="*/ 74 w 208"/>
              <a:gd name="T1" fmla="*/ 68 h 207"/>
              <a:gd name="T2" fmla="*/ 0 w 208"/>
              <a:gd name="T3" fmla="*/ 20 h 207"/>
              <a:gd name="T4" fmla="*/ 7 w 208"/>
              <a:gd name="T5" fmla="*/ 6 h 207"/>
              <a:gd name="T6" fmla="*/ 21 w 208"/>
              <a:gd name="T7" fmla="*/ 0 h 207"/>
              <a:gd name="T8" fmla="*/ 196 w 208"/>
              <a:gd name="T9" fmla="*/ 1 h 207"/>
              <a:gd name="T10" fmla="*/ 207 w 208"/>
              <a:gd name="T11" fmla="*/ 12 h 207"/>
              <a:gd name="T12" fmla="*/ 208 w 208"/>
              <a:gd name="T13" fmla="*/ 68 h 207"/>
              <a:gd name="T14" fmla="*/ 121 w 208"/>
              <a:gd name="T15" fmla="*/ 60 h 207"/>
              <a:gd name="T16" fmla="*/ 88 w 208"/>
              <a:gd name="T17" fmla="*/ 60 h 207"/>
              <a:gd name="T18" fmla="*/ 13 w 208"/>
              <a:gd name="T19" fmla="*/ 206 h 207"/>
              <a:gd name="T20" fmla="*/ 2 w 208"/>
              <a:gd name="T21" fmla="*/ 195 h 207"/>
              <a:gd name="T22" fmla="*/ 0 w 208"/>
              <a:gd name="T23" fmla="*/ 85 h 207"/>
              <a:gd name="T24" fmla="*/ 58 w 208"/>
              <a:gd name="T25" fmla="*/ 104 h 207"/>
              <a:gd name="T26" fmla="*/ 71 w 208"/>
              <a:gd name="T27" fmla="*/ 137 h 207"/>
              <a:gd name="T28" fmla="*/ 104 w 208"/>
              <a:gd name="T29" fmla="*/ 150 h 207"/>
              <a:gd name="T30" fmla="*/ 138 w 208"/>
              <a:gd name="T31" fmla="*/ 137 h 207"/>
              <a:gd name="T32" fmla="*/ 151 w 208"/>
              <a:gd name="T33" fmla="*/ 104 h 207"/>
              <a:gd name="T34" fmla="*/ 208 w 208"/>
              <a:gd name="T35" fmla="*/ 85 h 207"/>
              <a:gd name="T36" fmla="*/ 207 w 208"/>
              <a:gd name="T37" fmla="*/ 195 h 207"/>
              <a:gd name="T38" fmla="*/ 196 w 208"/>
              <a:gd name="T39" fmla="*/ 206 h 207"/>
              <a:gd name="T40" fmla="*/ 21 w 208"/>
              <a:gd name="T41" fmla="*/ 207 h 207"/>
              <a:gd name="T42" fmla="*/ 123 w 208"/>
              <a:gd name="T43" fmla="*/ 122 h 207"/>
              <a:gd name="T44" fmla="*/ 104 w 208"/>
              <a:gd name="T45" fmla="*/ 129 h 207"/>
              <a:gd name="T46" fmla="*/ 86 w 208"/>
              <a:gd name="T47" fmla="*/ 122 h 207"/>
              <a:gd name="T48" fmla="*/ 78 w 208"/>
              <a:gd name="T49" fmla="*/ 104 h 207"/>
              <a:gd name="T50" fmla="*/ 86 w 208"/>
              <a:gd name="T51" fmla="*/ 85 h 207"/>
              <a:gd name="T52" fmla="*/ 104 w 208"/>
              <a:gd name="T53" fmla="*/ 78 h 207"/>
              <a:gd name="T54" fmla="*/ 123 w 208"/>
              <a:gd name="T55" fmla="*/ 85 h 207"/>
              <a:gd name="T56" fmla="*/ 130 w 208"/>
              <a:gd name="T57" fmla="*/ 104 h 207"/>
              <a:gd name="T58" fmla="*/ 158 w 208"/>
              <a:gd name="T59" fmla="*/ 50 h 207"/>
              <a:gd name="T60" fmla="*/ 188 w 208"/>
              <a:gd name="T61" fmla="*/ 51 h 207"/>
              <a:gd name="T62" fmla="*/ 191 w 208"/>
              <a:gd name="T63" fmla="*/ 48 h 207"/>
              <a:gd name="T64" fmla="*/ 190 w 208"/>
              <a:gd name="T65" fmla="*/ 18 h 207"/>
              <a:gd name="T66" fmla="*/ 160 w 208"/>
              <a:gd name="T67" fmla="*/ 17 h 207"/>
              <a:gd name="T68" fmla="*/ 157 w 208"/>
              <a:gd name="T69" fmla="*/ 20 h 207"/>
              <a:gd name="T70" fmla="*/ 158 w 208"/>
              <a:gd name="T71" fmla="*/ 5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8" h="207">
                <a:moveTo>
                  <a:pt x="88" y="60"/>
                </a:moveTo>
                <a:cubicBezTo>
                  <a:pt x="83" y="62"/>
                  <a:pt x="79" y="64"/>
                  <a:pt x="74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1" y="15"/>
                  <a:pt x="2" y="12"/>
                </a:cubicBezTo>
                <a:cubicBezTo>
                  <a:pt x="3" y="10"/>
                  <a:pt x="5" y="8"/>
                  <a:pt x="7" y="6"/>
                </a:cubicBezTo>
                <a:cubicBezTo>
                  <a:pt x="8" y="4"/>
                  <a:pt x="11" y="2"/>
                  <a:pt x="13" y="1"/>
                </a:cubicBezTo>
                <a:cubicBezTo>
                  <a:pt x="16" y="0"/>
                  <a:pt x="18" y="0"/>
                  <a:pt x="2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1" y="0"/>
                  <a:pt x="193" y="0"/>
                  <a:pt x="196" y="1"/>
                </a:cubicBezTo>
                <a:cubicBezTo>
                  <a:pt x="198" y="2"/>
                  <a:pt x="200" y="4"/>
                  <a:pt x="202" y="6"/>
                </a:cubicBezTo>
                <a:cubicBezTo>
                  <a:pt x="204" y="8"/>
                  <a:pt x="206" y="10"/>
                  <a:pt x="207" y="12"/>
                </a:cubicBezTo>
                <a:cubicBezTo>
                  <a:pt x="208" y="15"/>
                  <a:pt x="208" y="17"/>
                  <a:pt x="208" y="20"/>
                </a:cubicBezTo>
                <a:cubicBezTo>
                  <a:pt x="208" y="68"/>
                  <a:pt x="208" y="68"/>
                  <a:pt x="208" y="68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0" y="64"/>
                  <a:pt x="126" y="62"/>
                  <a:pt x="121" y="60"/>
                </a:cubicBezTo>
                <a:cubicBezTo>
                  <a:pt x="116" y="58"/>
                  <a:pt x="110" y="57"/>
                  <a:pt x="104" y="57"/>
                </a:cubicBezTo>
                <a:cubicBezTo>
                  <a:pt x="99" y="57"/>
                  <a:pt x="93" y="58"/>
                  <a:pt x="88" y="60"/>
                </a:cubicBezTo>
                <a:close/>
                <a:moveTo>
                  <a:pt x="21" y="207"/>
                </a:moveTo>
                <a:cubicBezTo>
                  <a:pt x="18" y="207"/>
                  <a:pt x="16" y="207"/>
                  <a:pt x="13" y="206"/>
                </a:cubicBezTo>
                <a:cubicBezTo>
                  <a:pt x="11" y="205"/>
                  <a:pt x="8" y="203"/>
                  <a:pt x="7" y="201"/>
                </a:cubicBezTo>
                <a:cubicBezTo>
                  <a:pt x="5" y="200"/>
                  <a:pt x="3" y="197"/>
                  <a:pt x="2" y="195"/>
                </a:cubicBezTo>
                <a:cubicBezTo>
                  <a:pt x="1" y="192"/>
                  <a:pt x="0" y="190"/>
                  <a:pt x="0" y="187"/>
                </a:cubicBezTo>
                <a:cubicBezTo>
                  <a:pt x="0" y="85"/>
                  <a:pt x="0" y="85"/>
                  <a:pt x="0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59" y="91"/>
                  <a:pt x="58" y="97"/>
                  <a:pt x="58" y="104"/>
                </a:cubicBezTo>
                <a:cubicBezTo>
                  <a:pt x="58" y="110"/>
                  <a:pt x="59" y="116"/>
                  <a:pt x="61" y="122"/>
                </a:cubicBezTo>
                <a:cubicBezTo>
                  <a:pt x="64" y="127"/>
                  <a:pt x="67" y="132"/>
                  <a:pt x="71" y="137"/>
                </a:cubicBezTo>
                <a:cubicBezTo>
                  <a:pt x="76" y="141"/>
                  <a:pt x="81" y="144"/>
                  <a:pt x="86" y="147"/>
                </a:cubicBezTo>
                <a:cubicBezTo>
                  <a:pt x="92" y="149"/>
                  <a:pt x="98" y="150"/>
                  <a:pt x="104" y="150"/>
                </a:cubicBezTo>
                <a:cubicBezTo>
                  <a:pt x="111" y="150"/>
                  <a:pt x="117" y="149"/>
                  <a:pt x="123" y="147"/>
                </a:cubicBezTo>
                <a:cubicBezTo>
                  <a:pt x="128" y="144"/>
                  <a:pt x="133" y="141"/>
                  <a:pt x="138" y="137"/>
                </a:cubicBezTo>
                <a:cubicBezTo>
                  <a:pt x="142" y="132"/>
                  <a:pt x="145" y="127"/>
                  <a:pt x="148" y="122"/>
                </a:cubicBezTo>
                <a:cubicBezTo>
                  <a:pt x="150" y="116"/>
                  <a:pt x="151" y="110"/>
                  <a:pt x="151" y="104"/>
                </a:cubicBezTo>
                <a:cubicBezTo>
                  <a:pt x="151" y="97"/>
                  <a:pt x="150" y="91"/>
                  <a:pt x="147" y="85"/>
                </a:cubicBezTo>
                <a:cubicBezTo>
                  <a:pt x="208" y="85"/>
                  <a:pt x="208" y="85"/>
                  <a:pt x="208" y="85"/>
                </a:cubicBezTo>
                <a:cubicBezTo>
                  <a:pt x="208" y="187"/>
                  <a:pt x="208" y="187"/>
                  <a:pt x="208" y="187"/>
                </a:cubicBezTo>
                <a:cubicBezTo>
                  <a:pt x="208" y="190"/>
                  <a:pt x="208" y="192"/>
                  <a:pt x="207" y="195"/>
                </a:cubicBezTo>
                <a:cubicBezTo>
                  <a:pt x="206" y="197"/>
                  <a:pt x="204" y="200"/>
                  <a:pt x="202" y="201"/>
                </a:cubicBezTo>
                <a:cubicBezTo>
                  <a:pt x="200" y="203"/>
                  <a:pt x="198" y="205"/>
                  <a:pt x="196" y="206"/>
                </a:cubicBezTo>
                <a:cubicBezTo>
                  <a:pt x="193" y="207"/>
                  <a:pt x="191" y="207"/>
                  <a:pt x="188" y="207"/>
                </a:cubicBezTo>
                <a:lnTo>
                  <a:pt x="21" y="207"/>
                </a:lnTo>
                <a:close/>
                <a:moveTo>
                  <a:pt x="128" y="114"/>
                </a:moveTo>
                <a:cubicBezTo>
                  <a:pt x="127" y="117"/>
                  <a:pt x="125" y="120"/>
                  <a:pt x="123" y="122"/>
                </a:cubicBezTo>
                <a:cubicBezTo>
                  <a:pt x="120" y="124"/>
                  <a:pt x="118" y="126"/>
                  <a:pt x="115" y="127"/>
                </a:cubicBezTo>
                <a:cubicBezTo>
                  <a:pt x="111" y="129"/>
                  <a:pt x="108" y="129"/>
                  <a:pt x="104" y="129"/>
                </a:cubicBezTo>
                <a:cubicBezTo>
                  <a:pt x="101" y="129"/>
                  <a:pt x="98" y="129"/>
                  <a:pt x="94" y="127"/>
                </a:cubicBezTo>
                <a:cubicBezTo>
                  <a:pt x="91" y="126"/>
                  <a:pt x="88" y="124"/>
                  <a:pt x="86" y="122"/>
                </a:cubicBezTo>
                <a:cubicBezTo>
                  <a:pt x="84" y="120"/>
                  <a:pt x="82" y="117"/>
                  <a:pt x="80" y="114"/>
                </a:cubicBezTo>
                <a:cubicBezTo>
                  <a:pt x="79" y="110"/>
                  <a:pt x="78" y="107"/>
                  <a:pt x="78" y="104"/>
                </a:cubicBezTo>
                <a:cubicBezTo>
                  <a:pt x="78" y="100"/>
                  <a:pt x="79" y="97"/>
                  <a:pt x="80" y="93"/>
                </a:cubicBezTo>
                <a:cubicBezTo>
                  <a:pt x="82" y="90"/>
                  <a:pt x="84" y="87"/>
                  <a:pt x="86" y="85"/>
                </a:cubicBezTo>
                <a:cubicBezTo>
                  <a:pt x="88" y="83"/>
                  <a:pt x="91" y="81"/>
                  <a:pt x="94" y="80"/>
                </a:cubicBezTo>
                <a:cubicBezTo>
                  <a:pt x="98" y="78"/>
                  <a:pt x="101" y="78"/>
                  <a:pt x="104" y="78"/>
                </a:cubicBezTo>
                <a:cubicBezTo>
                  <a:pt x="108" y="78"/>
                  <a:pt x="111" y="78"/>
                  <a:pt x="115" y="80"/>
                </a:cubicBezTo>
                <a:cubicBezTo>
                  <a:pt x="118" y="81"/>
                  <a:pt x="120" y="83"/>
                  <a:pt x="123" y="85"/>
                </a:cubicBezTo>
                <a:cubicBezTo>
                  <a:pt x="125" y="87"/>
                  <a:pt x="127" y="90"/>
                  <a:pt x="128" y="93"/>
                </a:cubicBezTo>
                <a:cubicBezTo>
                  <a:pt x="130" y="97"/>
                  <a:pt x="130" y="100"/>
                  <a:pt x="130" y="104"/>
                </a:cubicBezTo>
                <a:cubicBezTo>
                  <a:pt x="130" y="107"/>
                  <a:pt x="130" y="110"/>
                  <a:pt x="128" y="114"/>
                </a:cubicBezTo>
                <a:close/>
                <a:moveTo>
                  <a:pt x="158" y="50"/>
                </a:moveTo>
                <a:cubicBezTo>
                  <a:pt x="158" y="51"/>
                  <a:pt x="159" y="51"/>
                  <a:pt x="160" y="51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9" y="51"/>
                  <a:pt x="189" y="51"/>
                  <a:pt x="190" y="50"/>
                </a:cubicBezTo>
                <a:cubicBezTo>
                  <a:pt x="191" y="50"/>
                  <a:pt x="191" y="49"/>
                  <a:pt x="191" y="48"/>
                </a:cubicBezTo>
                <a:cubicBezTo>
                  <a:pt x="191" y="20"/>
                  <a:pt x="191" y="20"/>
                  <a:pt x="191" y="20"/>
                </a:cubicBezTo>
                <a:cubicBezTo>
                  <a:pt x="191" y="19"/>
                  <a:pt x="191" y="19"/>
                  <a:pt x="190" y="18"/>
                </a:cubicBezTo>
                <a:cubicBezTo>
                  <a:pt x="189" y="17"/>
                  <a:pt x="189" y="17"/>
                  <a:pt x="188" y="17"/>
                </a:cubicBezTo>
                <a:cubicBezTo>
                  <a:pt x="160" y="17"/>
                  <a:pt x="160" y="17"/>
                  <a:pt x="160" y="17"/>
                </a:cubicBezTo>
                <a:cubicBezTo>
                  <a:pt x="159" y="17"/>
                  <a:pt x="158" y="17"/>
                  <a:pt x="158" y="18"/>
                </a:cubicBezTo>
                <a:cubicBezTo>
                  <a:pt x="157" y="19"/>
                  <a:pt x="157" y="19"/>
                  <a:pt x="157" y="20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57" y="49"/>
                  <a:pt x="157" y="50"/>
                  <a:pt x="158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28" tIns="45714" rIns="91428" bIns="45714"/>
          <a:lstStyle/>
          <a:p>
            <a:pPr defTabSz="1535995">
              <a:defRPr/>
            </a:pPr>
            <a:endParaRPr lang="en-US" sz="3000"/>
          </a:p>
        </p:txBody>
      </p:sp>
      <p:grpSp>
        <p:nvGrpSpPr>
          <p:cNvPr id="11" name="Group 19"/>
          <p:cNvGrpSpPr/>
          <p:nvPr userDrawn="1"/>
        </p:nvGrpSpPr>
        <p:grpSpPr>
          <a:xfrm>
            <a:off x="7668344" y="2503855"/>
            <a:ext cx="374059" cy="437254"/>
            <a:chOff x="7027863" y="2076451"/>
            <a:chExt cx="414338" cy="501649"/>
          </a:xfrm>
          <a:solidFill>
            <a:schemeClr val="tx1"/>
          </a:solidFill>
        </p:grpSpPr>
        <p:sp>
          <p:nvSpPr>
            <p:cNvPr id="12" name="Freeform 269"/>
            <p:cNvSpPr>
              <a:spLocks/>
            </p:cNvSpPr>
            <p:nvPr/>
          </p:nvSpPr>
          <p:spPr bwMode="auto">
            <a:xfrm>
              <a:off x="7269163" y="2405063"/>
              <a:ext cx="22225" cy="98425"/>
            </a:xfrm>
            <a:custGeom>
              <a:avLst/>
              <a:gdLst>
                <a:gd name="T0" fmla="*/ 9 w 16"/>
                <a:gd name="T1" fmla="*/ 0 h 70"/>
                <a:gd name="T2" fmla="*/ 0 w 16"/>
                <a:gd name="T3" fmla="*/ 5 h 70"/>
                <a:gd name="T4" fmla="*/ 0 w 16"/>
                <a:gd name="T5" fmla="*/ 65 h 70"/>
                <a:gd name="T6" fmla="*/ 9 w 16"/>
                <a:gd name="T7" fmla="*/ 70 h 70"/>
                <a:gd name="T8" fmla="*/ 16 w 16"/>
                <a:gd name="T9" fmla="*/ 56 h 70"/>
                <a:gd name="T10" fmla="*/ 16 w 16"/>
                <a:gd name="T11" fmla="*/ 14 h 70"/>
                <a:gd name="T12" fmla="*/ 9 w 16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0">
                  <a:moveTo>
                    <a:pt x="9" y="0"/>
                  </a:moveTo>
                  <a:cubicBezTo>
                    <a:pt x="6" y="0"/>
                    <a:pt x="3" y="2"/>
                    <a:pt x="0" y="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6" y="70"/>
                    <a:pt x="9" y="70"/>
                  </a:cubicBezTo>
                  <a:cubicBezTo>
                    <a:pt x="14" y="70"/>
                    <a:pt x="16" y="65"/>
                    <a:pt x="16" y="5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5"/>
                    <a:pt x="14" y="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535995">
                <a:defRPr/>
              </a:pPr>
              <a:endParaRPr lang="en-AU" sz="3000"/>
            </a:p>
          </p:txBody>
        </p:sp>
        <p:sp>
          <p:nvSpPr>
            <p:cNvPr id="13" name="Freeform 270"/>
            <p:cNvSpPr>
              <a:spLocks/>
            </p:cNvSpPr>
            <p:nvPr/>
          </p:nvSpPr>
          <p:spPr bwMode="auto">
            <a:xfrm>
              <a:off x="7361238" y="2405063"/>
              <a:ext cx="25400" cy="33337"/>
            </a:xfrm>
            <a:custGeom>
              <a:avLst/>
              <a:gdLst>
                <a:gd name="T0" fmla="*/ 9 w 18"/>
                <a:gd name="T1" fmla="*/ 0 h 23"/>
                <a:gd name="T2" fmla="*/ 0 w 18"/>
                <a:gd name="T3" fmla="*/ 14 h 23"/>
                <a:gd name="T4" fmla="*/ 0 w 18"/>
                <a:gd name="T5" fmla="*/ 23 h 23"/>
                <a:gd name="T6" fmla="*/ 18 w 18"/>
                <a:gd name="T7" fmla="*/ 23 h 23"/>
                <a:gd name="T8" fmla="*/ 18 w 18"/>
                <a:gd name="T9" fmla="*/ 14 h 23"/>
                <a:gd name="T10" fmla="*/ 9 w 18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">
                  <a:moveTo>
                    <a:pt x="9" y="0"/>
                  </a:moveTo>
                  <a:cubicBezTo>
                    <a:pt x="3" y="0"/>
                    <a:pt x="0" y="5"/>
                    <a:pt x="0" y="1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535995">
                <a:defRPr/>
              </a:pPr>
              <a:endParaRPr lang="en-AU" sz="3000"/>
            </a:p>
          </p:txBody>
        </p:sp>
        <p:sp>
          <p:nvSpPr>
            <p:cNvPr id="14" name="Freeform 271"/>
            <p:cNvSpPr>
              <a:spLocks noEditPoints="1"/>
            </p:cNvSpPr>
            <p:nvPr/>
          </p:nvSpPr>
          <p:spPr bwMode="auto">
            <a:xfrm>
              <a:off x="7094538" y="2076451"/>
              <a:ext cx="265113" cy="190500"/>
            </a:xfrm>
            <a:custGeom>
              <a:avLst/>
              <a:gdLst>
                <a:gd name="T0" fmla="*/ 70 w 190"/>
                <a:gd name="T1" fmla="*/ 0 h 136"/>
                <a:gd name="T2" fmla="*/ 49 w 190"/>
                <a:gd name="T3" fmla="*/ 0 h 136"/>
                <a:gd name="T4" fmla="*/ 35 w 190"/>
                <a:gd name="T5" fmla="*/ 53 h 136"/>
                <a:gd name="T6" fmla="*/ 21 w 190"/>
                <a:gd name="T7" fmla="*/ 0 h 136"/>
                <a:gd name="T8" fmla="*/ 0 w 190"/>
                <a:gd name="T9" fmla="*/ 0 h 136"/>
                <a:gd name="T10" fmla="*/ 13 w 190"/>
                <a:gd name="T11" fmla="*/ 38 h 136"/>
                <a:gd name="T12" fmla="*/ 25 w 190"/>
                <a:gd name="T13" fmla="*/ 80 h 136"/>
                <a:gd name="T14" fmla="*/ 25 w 190"/>
                <a:gd name="T15" fmla="*/ 135 h 136"/>
                <a:gd name="T16" fmla="*/ 45 w 190"/>
                <a:gd name="T17" fmla="*/ 135 h 136"/>
                <a:gd name="T18" fmla="*/ 45 w 190"/>
                <a:gd name="T19" fmla="*/ 80 h 136"/>
                <a:gd name="T20" fmla="*/ 70 w 190"/>
                <a:gd name="T21" fmla="*/ 0 h 136"/>
                <a:gd name="T22" fmla="*/ 123 w 190"/>
                <a:gd name="T23" fmla="*/ 102 h 136"/>
                <a:gd name="T24" fmla="*/ 123 w 190"/>
                <a:gd name="T25" fmla="*/ 67 h 136"/>
                <a:gd name="T26" fmla="*/ 118 w 190"/>
                <a:gd name="T27" fmla="*/ 43 h 136"/>
                <a:gd name="T28" fmla="*/ 97 w 190"/>
                <a:gd name="T29" fmla="*/ 33 h 136"/>
                <a:gd name="T30" fmla="*/ 75 w 190"/>
                <a:gd name="T31" fmla="*/ 43 h 136"/>
                <a:gd name="T32" fmla="*/ 70 w 190"/>
                <a:gd name="T33" fmla="*/ 67 h 136"/>
                <a:gd name="T34" fmla="*/ 70 w 190"/>
                <a:gd name="T35" fmla="*/ 102 h 136"/>
                <a:gd name="T36" fmla="*/ 75 w 190"/>
                <a:gd name="T37" fmla="*/ 126 h 136"/>
                <a:gd name="T38" fmla="*/ 97 w 190"/>
                <a:gd name="T39" fmla="*/ 136 h 136"/>
                <a:gd name="T40" fmla="*/ 118 w 190"/>
                <a:gd name="T41" fmla="*/ 126 h 136"/>
                <a:gd name="T42" fmla="*/ 123 w 190"/>
                <a:gd name="T43" fmla="*/ 102 h 136"/>
                <a:gd name="T44" fmla="*/ 105 w 190"/>
                <a:gd name="T45" fmla="*/ 106 h 136"/>
                <a:gd name="T46" fmla="*/ 97 w 190"/>
                <a:gd name="T47" fmla="*/ 119 h 136"/>
                <a:gd name="T48" fmla="*/ 88 w 190"/>
                <a:gd name="T49" fmla="*/ 106 h 136"/>
                <a:gd name="T50" fmla="*/ 88 w 190"/>
                <a:gd name="T51" fmla="*/ 63 h 136"/>
                <a:gd name="T52" fmla="*/ 97 w 190"/>
                <a:gd name="T53" fmla="*/ 49 h 136"/>
                <a:gd name="T54" fmla="*/ 105 w 190"/>
                <a:gd name="T55" fmla="*/ 63 h 136"/>
                <a:gd name="T56" fmla="*/ 105 w 190"/>
                <a:gd name="T57" fmla="*/ 106 h 136"/>
                <a:gd name="T58" fmla="*/ 190 w 190"/>
                <a:gd name="T59" fmla="*/ 135 h 136"/>
                <a:gd name="T60" fmla="*/ 190 w 190"/>
                <a:gd name="T61" fmla="*/ 34 h 136"/>
                <a:gd name="T62" fmla="*/ 172 w 190"/>
                <a:gd name="T63" fmla="*/ 34 h 136"/>
                <a:gd name="T64" fmla="*/ 172 w 190"/>
                <a:gd name="T65" fmla="*/ 111 h 136"/>
                <a:gd name="T66" fmla="*/ 161 w 190"/>
                <a:gd name="T67" fmla="*/ 119 h 136"/>
                <a:gd name="T68" fmla="*/ 157 w 190"/>
                <a:gd name="T69" fmla="*/ 115 h 136"/>
                <a:gd name="T70" fmla="*/ 156 w 190"/>
                <a:gd name="T71" fmla="*/ 108 h 136"/>
                <a:gd name="T72" fmla="*/ 156 w 190"/>
                <a:gd name="T73" fmla="*/ 34 h 136"/>
                <a:gd name="T74" fmla="*/ 138 w 190"/>
                <a:gd name="T75" fmla="*/ 34 h 136"/>
                <a:gd name="T76" fmla="*/ 138 w 190"/>
                <a:gd name="T77" fmla="*/ 114 h 136"/>
                <a:gd name="T78" fmla="*/ 140 w 190"/>
                <a:gd name="T79" fmla="*/ 128 h 136"/>
                <a:gd name="T80" fmla="*/ 152 w 190"/>
                <a:gd name="T81" fmla="*/ 136 h 136"/>
                <a:gd name="T82" fmla="*/ 172 w 190"/>
                <a:gd name="T83" fmla="*/ 124 h 136"/>
                <a:gd name="T84" fmla="*/ 172 w 190"/>
                <a:gd name="T85" fmla="*/ 135 h 136"/>
                <a:gd name="T86" fmla="*/ 190 w 190"/>
                <a:gd name="T8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36">
                  <a:moveTo>
                    <a:pt x="7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9" y="25"/>
                    <a:pt x="13" y="38"/>
                  </a:cubicBezTo>
                  <a:cubicBezTo>
                    <a:pt x="19" y="56"/>
                    <a:pt x="23" y="70"/>
                    <a:pt x="25" y="80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80"/>
                    <a:pt x="45" y="80"/>
                    <a:pt x="45" y="80"/>
                  </a:cubicBezTo>
                  <a:lnTo>
                    <a:pt x="70" y="0"/>
                  </a:lnTo>
                  <a:close/>
                  <a:moveTo>
                    <a:pt x="123" y="102"/>
                  </a:moveTo>
                  <a:cubicBezTo>
                    <a:pt x="123" y="67"/>
                    <a:pt x="123" y="67"/>
                    <a:pt x="123" y="67"/>
                  </a:cubicBezTo>
                  <a:cubicBezTo>
                    <a:pt x="123" y="56"/>
                    <a:pt x="122" y="48"/>
                    <a:pt x="118" y="43"/>
                  </a:cubicBezTo>
                  <a:cubicBezTo>
                    <a:pt x="113" y="37"/>
                    <a:pt x="106" y="33"/>
                    <a:pt x="97" y="33"/>
                  </a:cubicBezTo>
                  <a:cubicBezTo>
                    <a:pt x="87" y="33"/>
                    <a:pt x="80" y="37"/>
                    <a:pt x="75" y="43"/>
                  </a:cubicBezTo>
                  <a:cubicBezTo>
                    <a:pt x="72" y="48"/>
                    <a:pt x="70" y="56"/>
                    <a:pt x="70" y="67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113"/>
                    <a:pt x="72" y="121"/>
                    <a:pt x="75" y="126"/>
                  </a:cubicBezTo>
                  <a:cubicBezTo>
                    <a:pt x="80" y="133"/>
                    <a:pt x="87" y="136"/>
                    <a:pt x="97" y="136"/>
                  </a:cubicBezTo>
                  <a:cubicBezTo>
                    <a:pt x="106" y="136"/>
                    <a:pt x="113" y="133"/>
                    <a:pt x="118" y="126"/>
                  </a:cubicBezTo>
                  <a:cubicBezTo>
                    <a:pt x="122" y="121"/>
                    <a:pt x="123" y="113"/>
                    <a:pt x="123" y="102"/>
                  </a:cubicBezTo>
                  <a:moveTo>
                    <a:pt x="105" y="106"/>
                  </a:moveTo>
                  <a:cubicBezTo>
                    <a:pt x="105" y="115"/>
                    <a:pt x="102" y="119"/>
                    <a:pt x="97" y="119"/>
                  </a:cubicBezTo>
                  <a:cubicBezTo>
                    <a:pt x="91" y="119"/>
                    <a:pt x="88" y="115"/>
                    <a:pt x="88" y="106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8" y="54"/>
                    <a:pt x="91" y="49"/>
                    <a:pt x="97" y="49"/>
                  </a:cubicBezTo>
                  <a:cubicBezTo>
                    <a:pt x="102" y="49"/>
                    <a:pt x="105" y="54"/>
                    <a:pt x="105" y="63"/>
                  </a:cubicBezTo>
                  <a:lnTo>
                    <a:pt x="105" y="106"/>
                  </a:lnTo>
                  <a:close/>
                  <a:moveTo>
                    <a:pt x="190" y="135"/>
                  </a:moveTo>
                  <a:cubicBezTo>
                    <a:pt x="190" y="34"/>
                    <a:pt x="190" y="34"/>
                    <a:pt x="190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68" y="117"/>
                    <a:pt x="164" y="119"/>
                    <a:pt x="161" y="119"/>
                  </a:cubicBezTo>
                  <a:cubicBezTo>
                    <a:pt x="158" y="119"/>
                    <a:pt x="157" y="118"/>
                    <a:pt x="157" y="115"/>
                  </a:cubicBezTo>
                  <a:cubicBezTo>
                    <a:pt x="156" y="115"/>
                    <a:pt x="156" y="112"/>
                    <a:pt x="156" y="108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8" y="121"/>
                    <a:pt x="139" y="125"/>
                    <a:pt x="140" y="128"/>
                  </a:cubicBezTo>
                  <a:cubicBezTo>
                    <a:pt x="142" y="134"/>
                    <a:pt x="146" y="136"/>
                    <a:pt x="152" y="136"/>
                  </a:cubicBezTo>
                  <a:cubicBezTo>
                    <a:pt x="158" y="136"/>
                    <a:pt x="165" y="132"/>
                    <a:pt x="172" y="124"/>
                  </a:cubicBezTo>
                  <a:cubicBezTo>
                    <a:pt x="172" y="135"/>
                    <a:pt x="172" y="135"/>
                    <a:pt x="172" y="135"/>
                  </a:cubicBezTo>
                  <a:lnTo>
                    <a:pt x="190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535995">
                <a:defRPr/>
              </a:pPr>
              <a:endParaRPr lang="en-AU" sz="3000"/>
            </a:p>
          </p:txBody>
        </p:sp>
        <p:sp>
          <p:nvSpPr>
            <p:cNvPr id="15" name="Freeform 272"/>
            <p:cNvSpPr>
              <a:spLocks noEditPoints="1"/>
            </p:cNvSpPr>
            <p:nvPr/>
          </p:nvSpPr>
          <p:spPr bwMode="auto">
            <a:xfrm>
              <a:off x="7027863" y="2289175"/>
              <a:ext cx="414338" cy="288925"/>
            </a:xfrm>
            <a:custGeom>
              <a:avLst/>
              <a:gdLst>
                <a:gd name="T0" fmla="*/ 260 w 297"/>
                <a:gd name="T1" fmla="*/ 4 h 207"/>
                <a:gd name="T2" fmla="*/ 37 w 297"/>
                <a:gd name="T3" fmla="*/ 4 h 207"/>
                <a:gd name="T4" fmla="*/ 0 w 297"/>
                <a:gd name="T5" fmla="*/ 103 h 207"/>
                <a:gd name="T6" fmla="*/ 37 w 297"/>
                <a:gd name="T7" fmla="*/ 203 h 207"/>
                <a:gd name="T8" fmla="*/ 260 w 297"/>
                <a:gd name="T9" fmla="*/ 203 h 207"/>
                <a:gd name="T10" fmla="*/ 297 w 297"/>
                <a:gd name="T11" fmla="*/ 103 h 207"/>
                <a:gd name="T12" fmla="*/ 85 w 297"/>
                <a:gd name="T13" fmla="*/ 53 h 207"/>
                <a:gd name="T14" fmla="*/ 63 w 297"/>
                <a:gd name="T15" fmla="*/ 167 h 207"/>
                <a:gd name="T16" fmla="*/ 43 w 297"/>
                <a:gd name="T17" fmla="*/ 53 h 207"/>
                <a:gd name="T18" fmla="*/ 22 w 297"/>
                <a:gd name="T19" fmla="*/ 34 h 207"/>
                <a:gd name="T20" fmla="*/ 85 w 297"/>
                <a:gd name="T21" fmla="*/ 53 h 207"/>
                <a:gd name="T22" fmla="*/ 121 w 297"/>
                <a:gd name="T23" fmla="*/ 167 h 207"/>
                <a:gd name="T24" fmla="*/ 101 w 297"/>
                <a:gd name="T25" fmla="*/ 169 h 207"/>
                <a:gd name="T26" fmla="*/ 87 w 297"/>
                <a:gd name="T27" fmla="*/ 147 h 207"/>
                <a:gd name="T28" fmla="*/ 105 w 297"/>
                <a:gd name="T29" fmla="*/ 68 h 207"/>
                <a:gd name="T30" fmla="*/ 106 w 297"/>
                <a:gd name="T31" fmla="*/ 148 h 207"/>
                <a:gd name="T32" fmla="*/ 121 w 297"/>
                <a:gd name="T33" fmla="*/ 144 h 207"/>
                <a:gd name="T34" fmla="*/ 139 w 297"/>
                <a:gd name="T35" fmla="*/ 68 h 207"/>
                <a:gd name="T36" fmla="*/ 207 w 297"/>
                <a:gd name="T37" fmla="*/ 138 h 207"/>
                <a:gd name="T38" fmla="*/ 191 w 297"/>
                <a:gd name="T39" fmla="*/ 169 h 207"/>
                <a:gd name="T40" fmla="*/ 173 w 297"/>
                <a:gd name="T41" fmla="*/ 167 h 207"/>
                <a:gd name="T42" fmla="*/ 155 w 297"/>
                <a:gd name="T43" fmla="*/ 34 h 207"/>
                <a:gd name="T44" fmla="*/ 173 w 297"/>
                <a:gd name="T45" fmla="*/ 78 h 207"/>
                <a:gd name="T46" fmla="*/ 206 w 297"/>
                <a:gd name="T47" fmla="*/ 78 h 207"/>
                <a:gd name="T48" fmla="*/ 207 w 297"/>
                <a:gd name="T49" fmla="*/ 138 h 207"/>
                <a:gd name="T50" fmla="*/ 239 w 297"/>
                <a:gd name="T51" fmla="*/ 121 h 207"/>
                <a:gd name="T52" fmla="*/ 248 w 297"/>
                <a:gd name="T53" fmla="*/ 153 h 207"/>
                <a:gd name="T54" fmla="*/ 257 w 297"/>
                <a:gd name="T55" fmla="*/ 133 h 207"/>
                <a:gd name="T56" fmla="*/ 275 w 297"/>
                <a:gd name="T57" fmla="*/ 136 h 207"/>
                <a:gd name="T58" fmla="*/ 271 w 297"/>
                <a:gd name="T59" fmla="*/ 158 h 207"/>
                <a:gd name="T60" fmla="*/ 227 w 297"/>
                <a:gd name="T61" fmla="*/ 159 h 207"/>
                <a:gd name="T62" fmla="*/ 221 w 297"/>
                <a:gd name="T63" fmla="*/ 101 h 207"/>
                <a:gd name="T64" fmla="*/ 248 w 297"/>
                <a:gd name="T65" fmla="*/ 67 h 207"/>
                <a:gd name="T66" fmla="*/ 275 w 297"/>
                <a:gd name="T67" fmla="*/ 10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7" h="207">
                  <a:moveTo>
                    <a:pt x="292" y="33"/>
                  </a:moveTo>
                  <a:cubicBezTo>
                    <a:pt x="289" y="17"/>
                    <a:pt x="276" y="5"/>
                    <a:pt x="260" y="4"/>
                  </a:cubicBezTo>
                  <a:cubicBezTo>
                    <a:pt x="223" y="0"/>
                    <a:pt x="186" y="0"/>
                    <a:pt x="149" y="0"/>
                  </a:cubicBezTo>
                  <a:cubicBezTo>
                    <a:pt x="112" y="0"/>
                    <a:pt x="74" y="0"/>
                    <a:pt x="37" y="4"/>
                  </a:cubicBezTo>
                  <a:cubicBezTo>
                    <a:pt x="22" y="5"/>
                    <a:pt x="9" y="17"/>
                    <a:pt x="5" y="33"/>
                  </a:cubicBezTo>
                  <a:cubicBezTo>
                    <a:pt x="0" y="55"/>
                    <a:pt x="0" y="80"/>
                    <a:pt x="0" y="103"/>
                  </a:cubicBezTo>
                  <a:cubicBezTo>
                    <a:pt x="0" y="126"/>
                    <a:pt x="0" y="151"/>
                    <a:pt x="5" y="173"/>
                  </a:cubicBezTo>
                  <a:cubicBezTo>
                    <a:pt x="9" y="189"/>
                    <a:pt x="22" y="201"/>
                    <a:pt x="37" y="203"/>
                  </a:cubicBezTo>
                  <a:cubicBezTo>
                    <a:pt x="74" y="207"/>
                    <a:pt x="111" y="207"/>
                    <a:pt x="149" y="207"/>
                  </a:cubicBezTo>
                  <a:cubicBezTo>
                    <a:pt x="186" y="207"/>
                    <a:pt x="223" y="207"/>
                    <a:pt x="260" y="203"/>
                  </a:cubicBezTo>
                  <a:cubicBezTo>
                    <a:pt x="276" y="201"/>
                    <a:pt x="288" y="189"/>
                    <a:pt x="292" y="173"/>
                  </a:cubicBezTo>
                  <a:cubicBezTo>
                    <a:pt x="297" y="151"/>
                    <a:pt x="297" y="126"/>
                    <a:pt x="297" y="103"/>
                  </a:cubicBezTo>
                  <a:cubicBezTo>
                    <a:pt x="297" y="80"/>
                    <a:pt x="297" y="55"/>
                    <a:pt x="292" y="33"/>
                  </a:cubicBezTo>
                  <a:moveTo>
                    <a:pt x="85" y="53"/>
                  </a:moveTo>
                  <a:cubicBezTo>
                    <a:pt x="63" y="53"/>
                    <a:pt x="63" y="53"/>
                    <a:pt x="63" y="53"/>
                  </a:cubicBezTo>
                  <a:cubicBezTo>
                    <a:pt x="63" y="167"/>
                    <a:pt x="63" y="167"/>
                    <a:pt x="63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85" y="34"/>
                    <a:pt x="85" y="34"/>
                    <a:pt x="85" y="34"/>
                  </a:cubicBezTo>
                  <a:lnTo>
                    <a:pt x="85" y="53"/>
                  </a:lnTo>
                  <a:close/>
                  <a:moveTo>
                    <a:pt x="139" y="167"/>
                  </a:moveTo>
                  <a:cubicBezTo>
                    <a:pt x="121" y="167"/>
                    <a:pt x="121" y="167"/>
                    <a:pt x="121" y="16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14" y="165"/>
                    <a:pt x="107" y="169"/>
                    <a:pt x="101" y="169"/>
                  </a:cubicBezTo>
                  <a:cubicBezTo>
                    <a:pt x="95" y="169"/>
                    <a:pt x="91" y="167"/>
                    <a:pt x="89" y="161"/>
                  </a:cubicBezTo>
                  <a:cubicBezTo>
                    <a:pt x="88" y="158"/>
                    <a:pt x="87" y="154"/>
                    <a:pt x="87" y="147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6"/>
                    <a:pt x="105" y="148"/>
                    <a:pt x="106" y="148"/>
                  </a:cubicBezTo>
                  <a:cubicBezTo>
                    <a:pt x="106" y="151"/>
                    <a:pt x="107" y="153"/>
                    <a:pt x="110" y="153"/>
                  </a:cubicBezTo>
                  <a:cubicBezTo>
                    <a:pt x="113" y="153"/>
                    <a:pt x="117" y="150"/>
                    <a:pt x="121" y="144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39" y="68"/>
                    <a:pt x="139" y="68"/>
                    <a:pt x="139" y="68"/>
                  </a:cubicBezTo>
                  <a:lnTo>
                    <a:pt x="139" y="167"/>
                  </a:lnTo>
                  <a:close/>
                  <a:moveTo>
                    <a:pt x="207" y="138"/>
                  </a:moveTo>
                  <a:cubicBezTo>
                    <a:pt x="207" y="147"/>
                    <a:pt x="207" y="154"/>
                    <a:pt x="206" y="158"/>
                  </a:cubicBezTo>
                  <a:cubicBezTo>
                    <a:pt x="203" y="165"/>
                    <a:pt x="198" y="169"/>
                    <a:pt x="191" y="169"/>
                  </a:cubicBezTo>
                  <a:cubicBezTo>
                    <a:pt x="185" y="169"/>
                    <a:pt x="179" y="165"/>
                    <a:pt x="173" y="158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8" y="71"/>
                    <a:pt x="185" y="67"/>
                    <a:pt x="191" y="67"/>
                  </a:cubicBezTo>
                  <a:cubicBezTo>
                    <a:pt x="198" y="67"/>
                    <a:pt x="203" y="71"/>
                    <a:pt x="206" y="78"/>
                  </a:cubicBezTo>
                  <a:cubicBezTo>
                    <a:pt x="207" y="82"/>
                    <a:pt x="207" y="89"/>
                    <a:pt x="207" y="98"/>
                  </a:cubicBezTo>
                  <a:lnTo>
                    <a:pt x="207" y="138"/>
                  </a:lnTo>
                  <a:close/>
                  <a:moveTo>
                    <a:pt x="275" y="121"/>
                  </a:moveTo>
                  <a:cubicBezTo>
                    <a:pt x="239" y="121"/>
                    <a:pt x="239" y="121"/>
                    <a:pt x="239" y="121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8"/>
                    <a:pt x="242" y="153"/>
                    <a:pt x="248" y="153"/>
                  </a:cubicBezTo>
                  <a:cubicBezTo>
                    <a:pt x="253" y="153"/>
                    <a:pt x="255" y="150"/>
                    <a:pt x="256" y="145"/>
                  </a:cubicBezTo>
                  <a:cubicBezTo>
                    <a:pt x="257" y="144"/>
                    <a:pt x="257" y="140"/>
                    <a:pt x="257" y="133"/>
                  </a:cubicBezTo>
                  <a:cubicBezTo>
                    <a:pt x="275" y="133"/>
                    <a:pt x="275" y="133"/>
                    <a:pt x="275" y="133"/>
                  </a:cubicBezTo>
                  <a:cubicBezTo>
                    <a:pt x="275" y="136"/>
                    <a:pt x="275" y="136"/>
                    <a:pt x="275" y="136"/>
                  </a:cubicBezTo>
                  <a:cubicBezTo>
                    <a:pt x="275" y="142"/>
                    <a:pt x="275" y="146"/>
                    <a:pt x="275" y="147"/>
                  </a:cubicBezTo>
                  <a:cubicBezTo>
                    <a:pt x="274" y="151"/>
                    <a:pt x="273" y="155"/>
                    <a:pt x="271" y="158"/>
                  </a:cubicBezTo>
                  <a:cubicBezTo>
                    <a:pt x="266" y="165"/>
                    <a:pt x="258" y="169"/>
                    <a:pt x="249" y="169"/>
                  </a:cubicBezTo>
                  <a:cubicBezTo>
                    <a:pt x="239" y="169"/>
                    <a:pt x="232" y="165"/>
                    <a:pt x="227" y="159"/>
                  </a:cubicBezTo>
                  <a:cubicBezTo>
                    <a:pt x="223" y="154"/>
                    <a:pt x="221" y="146"/>
                    <a:pt x="221" y="135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90"/>
                    <a:pt x="223" y="82"/>
                    <a:pt x="227" y="77"/>
                  </a:cubicBezTo>
                  <a:cubicBezTo>
                    <a:pt x="232" y="70"/>
                    <a:pt x="239" y="67"/>
                    <a:pt x="248" y="67"/>
                  </a:cubicBezTo>
                  <a:cubicBezTo>
                    <a:pt x="257" y="67"/>
                    <a:pt x="265" y="70"/>
                    <a:pt x="270" y="77"/>
                  </a:cubicBezTo>
                  <a:cubicBezTo>
                    <a:pt x="273" y="82"/>
                    <a:pt x="275" y="90"/>
                    <a:pt x="275" y="101"/>
                  </a:cubicBezTo>
                  <a:lnTo>
                    <a:pt x="275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535995">
                <a:defRPr/>
              </a:pPr>
              <a:endParaRPr lang="en-AU" sz="3000"/>
            </a:p>
          </p:txBody>
        </p:sp>
      </p:grpSp>
      <p:sp>
        <p:nvSpPr>
          <p:cNvPr id="16" name="Freeform 125"/>
          <p:cNvSpPr>
            <a:spLocks noEditPoints="1"/>
          </p:cNvSpPr>
          <p:nvPr userDrawn="1"/>
        </p:nvSpPr>
        <p:spPr bwMode="auto">
          <a:xfrm>
            <a:off x="2797128" y="1683362"/>
            <a:ext cx="3647080" cy="1715592"/>
          </a:xfrm>
          <a:custGeom>
            <a:avLst/>
            <a:gdLst>
              <a:gd name="T0" fmla="*/ 15 w 219"/>
              <a:gd name="T1" fmla="*/ 88 h 103"/>
              <a:gd name="T2" fmla="*/ 0 w 219"/>
              <a:gd name="T3" fmla="*/ 51 h 103"/>
              <a:gd name="T4" fmla="*/ 15 w 219"/>
              <a:gd name="T5" fmla="*/ 15 h 103"/>
              <a:gd name="T6" fmla="*/ 52 w 219"/>
              <a:gd name="T7" fmla="*/ 0 h 103"/>
              <a:gd name="T8" fmla="*/ 89 w 219"/>
              <a:gd name="T9" fmla="*/ 15 h 103"/>
              <a:gd name="T10" fmla="*/ 104 w 219"/>
              <a:gd name="T11" fmla="*/ 51 h 103"/>
              <a:gd name="T12" fmla="*/ 89 w 219"/>
              <a:gd name="T13" fmla="*/ 88 h 103"/>
              <a:gd name="T14" fmla="*/ 52 w 219"/>
              <a:gd name="T15" fmla="*/ 103 h 103"/>
              <a:gd name="T16" fmla="*/ 15 w 219"/>
              <a:gd name="T17" fmla="*/ 88 h 103"/>
              <a:gd name="T18" fmla="*/ 130 w 219"/>
              <a:gd name="T19" fmla="*/ 88 h 103"/>
              <a:gd name="T20" fmla="*/ 115 w 219"/>
              <a:gd name="T21" fmla="*/ 51 h 103"/>
              <a:gd name="T22" fmla="*/ 130 w 219"/>
              <a:gd name="T23" fmla="*/ 15 h 103"/>
              <a:gd name="T24" fmla="*/ 167 w 219"/>
              <a:gd name="T25" fmla="*/ 0 h 103"/>
              <a:gd name="T26" fmla="*/ 203 w 219"/>
              <a:gd name="T27" fmla="*/ 15 h 103"/>
              <a:gd name="T28" fmla="*/ 219 w 219"/>
              <a:gd name="T29" fmla="*/ 51 h 103"/>
              <a:gd name="T30" fmla="*/ 203 w 219"/>
              <a:gd name="T31" fmla="*/ 88 h 103"/>
              <a:gd name="T32" fmla="*/ 167 w 219"/>
              <a:gd name="T33" fmla="*/ 103 h 103"/>
              <a:gd name="T34" fmla="*/ 130 w 219"/>
              <a:gd name="T35" fmla="*/ 8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9" h="103">
                <a:moveTo>
                  <a:pt x="15" y="88"/>
                </a:moveTo>
                <a:cubicBezTo>
                  <a:pt x="5" y="78"/>
                  <a:pt x="0" y="66"/>
                  <a:pt x="0" y="51"/>
                </a:cubicBezTo>
                <a:cubicBezTo>
                  <a:pt x="0" y="37"/>
                  <a:pt x="5" y="25"/>
                  <a:pt x="15" y="15"/>
                </a:cubicBezTo>
                <a:cubicBezTo>
                  <a:pt x="26" y="5"/>
                  <a:pt x="38" y="0"/>
                  <a:pt x="52" y="0"/>
                </a:cubicBezTo>
                <a:cubicBezTo>
                  <a:pt x="67" y="0"/>
                  <a:pt x="79" y="5"/>
                  <a:pt x="89" y="15"/>
                </a:cubicBezTo>
                <a:cubicBezTo>
                  <a:pt x="99" y="25"/>
                  <a:pt x="104" y="37"/>
                  <a:pt x="104" y="51"/>
                </a:cubicBezTo>
                <a:cubicBezTo>
                  <a:pt x="104" y="66"/>
                  <a:pt x="99" y="78"/>
                  <a:pt x="89" y="88"/>
                </a:cubicBezTo>
                <a:cubicBezTo>
                  <a:pt x="79" y="98"/>
                  <a:pt x="67" y="103"/>
                  <a:pt x="52" y="103"/>
                </a:cubicBezTo>
                <a:cubicBezTo>
                  <a:pt x="38" y="103"/>
                  <a:pt x="26" y="98"/>
                  <a:pt x="15" y="88"/>
                </a:cubicBezTo>
                <a:close/>
                <a:moveTo>
                  <a:pt x="130" y="88"/>
                </a:moveTo>
                <a:cubicBezTo>
                  <a:pt x="120" y="78"/>
                  <a:pt x="115" y="66"/>
                  <a:pt x="115" y="51"/>
                </a:cubicBezTo>
                <a:cubicBezTo>
                  <a:pt x="115" y="37"/>
                  <a:pt x="120" y="25"/>
                  <a:pt x="130" y="15"/>
                </a:cubicBezTo>
                <a:cubicBezTo>
                  <a:pt x="140" y="5"/>
                  <a:pt x="152" y="0"/>
                  <a:pt x="167" y="0"/>
                </a:cubicBezTo>
                <a:cubicBezTo>
                  <a:pt x="181" y="0"/>
                  <a:pt x="193" y="5"/>
                  <a:pt x="203" y="15"/>
                </a:cubicBezTo>
                <a:cubicBezTo>
                  <a:pt x="214" y="25"/>
                  <a:pt x="219" y="37"/>
                  <a:pt x="219" y="51"/>
                </a:cubicBezTo>
                <a:cubicBezTo>
                  <a:pt x="219" y="66"/>
                  <a:pt x="214" y="78"/>
                  <a:pt x="203" y="88"/>
                </a:cubicBezTo>
                <a:cubicBezTo>
                  <a:pt x="193" y="98"/>
                  <a:pt x="181" y="103"/>
                  <a:pt x="167" y="103"/>
                </a:cubicBezTo>
                <a:cubicBezTo>
                  <a:pt x="152" y="103"/>
                  <a:pt x="140" y="98"/>
                  <a:pt x="130" y="8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lIns="91428" tIns="45714" rIns="91428" bIns="45714"/>
          <a:lstStyle/>
          <a:p>
            <a:pPr defTabSz="1535995">
              <a:defRPr/>
            </a:pPr>
            <a:endParaRPr lang="en-US" sz="30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11"/>
          </p:nvPr>
        </p:nvSpPr>
        <p:spPr>
          <a:xfrm>
            <a:off x="3024249" y="2010118"/>
            <a:ext cx="1368301" cy="9144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19 Marcador de texto"/>
          <p:cNvSpPr>
            <a:spLocks noGrp="1"/>
          </p:cNvSpPr>
          <p:nvPr>
            <p:ph type="body" sz="quarter" idx="12"/>
          </p:nvPr>
        </p:nvSpPr>
        <p:spPr>
          <a:xfrm>
            <a:off x="4931891" y="2010316"/>
            <a:ext cx="1368301" cy="9144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5645739"/>
      </p:ext>
    </p:extLst>
  </p:cSld>
  <p:clrMapOvr>
    <a:masterClrMapping/>
  </p:clrMapOvr>
  <p:transition spd="med" advClick="0" advTm="5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terisc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Rectángulo 22"/>
          <p:cNvSpPr/>
          <p:nvPr userDrawn="1"/>
        </p:nvSpPr>
        <p:spPr>
          <a:xfrm>
            <a:off x="1" y="1"/>
            <a:ext cx="2699791" cy="5144903"/>
          </a:xfrm>
          <a:custGeom>
            <a:avLst/>
            <a:gdLst/>
            <a:ahLst/>
            <a:cxnLst/>
            <a:rect l="l" t="t" r="r" b="b"/>
            <a:pathLst>
              <a:path w="2584229" h="5119745">
                <a:moveTo>
                  <a:pt x="0" y="0"/>
                </a:moveTo>
                <a:lnTo>
                  <a:pt x="504543" y="0"/>
                </a:lnTo>
                <a:lnTo>
                  <a:pt x="504543" y="1907803"/>
                </a:lnTo>
                <a:lnTo>
                  <a:pt x="1740143" y="671354"/>
                </a:lnTo>
                <a:lnTo>
                  <a:pt x="2165284" y="1096204"/>
                </a:lnTo>
                <a:lnTo>
                  <a:pt x="823951" y="2438459"/>
                </a:lnTo>
                <a:lnTo>
                  <a:pt x="2584229" y="2438459"/>
                </a:lnTo>
                <a:lnTo>
                  <a:pt x="2584229" y="3039493"/>
                </a:lnTo>
                <a:lnTo>
                  <a:pt x="679083" y="3039493"/>
                </a:lnTo>
                <a:lnTo>
                  <a:pt x="1914135" y="4276483"/>
                </a:lnTo>
                <a:lnTo>
                  <a:pt x="1488806" y="4701145"/>
                </a:lnTo>
                <a:lnTo>
                  <a:pt x="124170" y="3334367"/>
                </a:lnTo>
                <a:lnTo>
                  <a:pt x="124170" y="5119745"/>
                </a:lnTo>
                <a:lnTo>
                  <a:pt x="0" y="5119745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2"/>
          </p:nvPr>
        </p:nvSpPr>
        <p:spPr>
          <a:xfrm>
            <a:off x="2699792" y="411510"/>
            <a:ext cx="5976664" cy="42484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08445" y="-49798"/>
            <a:ext cx="8816083" cy="3395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928778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6968" y="3955312"/>
            <a:ext cx="9183298" cy="1188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1"/>
          </p:nvPr>
        </p:nvSpPr>
        <p:spPr>
          <a:xfrm>
            <a:off x="467544" y="771550"/>
            <a:ext cx="5832648" cy="40324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9" name="Picture 2" descr="U:\CORPORATIVO\ID CORP2009\MARCA\CAMPAÑA 2017\fotos\shutterstock_43018380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95"/>
          <a:stretch/>
        </p:blipFill>
        <p:spPr bwMode="auto">
          <a:xfrm>
            <a:off x="-16968" y="-1"/>
            <a:ext cx="9183298" cy="39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2715">
            <a:hlinkClick r:id="rId3"/>
          </p:cNvPr>
          <p:cNvSpPr/>
          <p:nvPr userDrawn="1"/>
        </p:nvSpPr>
        <p:spPr>
          <a:xfrm>
            <a:off x="6723230" y="4635310"/>
            <a:ext cx="252293" cy="25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6571" tIns="36571" rIns="36571" bIns="36571" anchor="ctr"/>
          <a:lstStyle/>
          <a:p>
            <a:pPr algn="ctr" defTabSz="43884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12" name="Shape 2716">
            <a:hlinkClick r:id="rId4"/>
          </p:cNvPr>
          <p:cNvSpPr/>
          <p:nvPr userDrawn="1"/>
        </p:nvSpPr>
        <p:spPr>
          <a:xfrm>
            <a:off x="6275983" y="4635310"/>
            <a:ext cx="252293" cy="25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6571" tIns="36571" rIns="36571" bIns="36571" anchor="ctr"/>
          <a:lstStyle/>
          <a:p>
            <a:pPr algn="ctr" defTabSz="43884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Shape 2721">
            <a:hlinkClick r:id="rId5"/>
          </p:cNvPr>
          <p:cNvSpPr/>
          <p:nvPr userDrawn="1"/>
        </p:nvSpPr>
        <p:spPr>
          <a:xfrm>
            <a:off x="7170475" y="4635310"/>
            <a:ext cx="252293" cy="25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6571" tIns="36571" rIns="36571" bIns="36571" anchor="ctr"/>
          <a:lstStyle/>
          <a:p>
            <a:pPr algn="ctr" defTabSz="43884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6084168" y="4155926"/>
            <a:ext cx="153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Arial Narrow" pitchFamily="34" charset="0"/>
              </a:rPr>
              <a:t>www.iecisa.com</a:t>
            </a:r>
            <a:endParaRPr lang="es-ES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01" y="-3"/>
            <a:ext cx="4173783" cy="228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 userDrawn="1"/>
        </p:nvSpPr>
        <p:spPr>
          <a:xfrm>
            <a:off x="4991483" y="408179"/>
            <a:ext cx="359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 Narrow" pitchFamily="34" charset="0"/>
              </a:rPr>
              <a:t>Cercanía, compromiso y continuidad</a:t>
            </a:r>
            <a:endParaRPr lang="es-ES" sz="2000" b="1" dirty="0">
              <a:latin typeface="Arial Narrow" pitchFamily="34" charset="0"/>
            </a:endParaRPr>
          </a:p>
        </p:txBody>
      </p:sp>
      <p:sp>
        <p:nvSpPr>
          <p:cNvPr id="17" name="16 CuadroTexto"/>
          <p:cNvSpPr txBox="1"/>
          <p:nvPr userDrawn="1"/>
        </p:nvSpPr>
        <p:spPr>
          <a:xfrm>
            <a:off x="5003590" y="662980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 Narrow" pitchFamily="34" charset="0"/>
              </a:rPr>
              <a:t>con nuestros clientes</a:t>
            </a:r>
            <a:endParaRPr lang="es-E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60" y="1341610"/>
            <a:ext cx="1836974" cy="502930"/>
          </a:xfrm>
          <a:prstGeom prst="rect">
            <a:avLst/>
          </a:prstGeom>
        </p:spPr>
      </p:pic>
      <p:sp>
        <p:nvSpPr>
          <p:cNvPr id="19" name="Rectángulo 22"/>
          <p:cNvSpPr/>
          <p:nvPr userDrawn="1"/>
        </p:nvSpPr>
        <p:spPr>
          <a:xfrm>
            <a:off x="0" y="0"/>
            <a:ext cx="4426071" cy="5143500"/>
          </a:xfrm>
          <a:custGeom>
            <a:avLst/>
            <a:gdLst/>
            <a:ahLst/>
            <a:cxnLst/>
            <a:rect l="l" t="t" r="r" b="b"/>
            <a:pathLst>
              <a:path w="4426071" h="5143500">
                <a:moveTo>
                  <a:pt x="0" y="0"/>
                </a:moveTo>
                <a:lnTo>
                  <a:pt x="982652" y="0"/>
                </a:lnTo>
                <a:lnTo>
                  <a:pt x="982652" y="1354173"/>
                </a:lnTo>
                <a:lnTo>
                  <a:pt x="2335895" y="0"/>
                </a:lnTo>
                <a:lnTo>
                  <a:pt x="3722024" y="0"/>
                </a:lnTo>
                <a:lnTo>
                  <a:pt x="3732407" y="10376"/>
                </a:lnTo>
                <a:lnTo>
                  <a:pt x="1511509" y="2232801"/>
                </a:lnTo>
                <a:lnTo>
                  <a:pt x="4426071" y="2232801"/>
                </a:lnTo>
                <a:lnTo>
                  <a:pt x="4426071" y="3227958"/>
                </a:lnTo>
                <a:lnTo>
                  <a:pt x="1271645" y="3227958"/>
                </a:lnTo>
                <a:lnTo>
                  <a:pt x="3184186" y="5143500"/>
                </a:lnTo>
                <a:lnTo>
                  <a:pt x="1777926" y="5143500"/>
                </a:lnTo>
                <a:lnTo>
                  <a:pt x="352853" y="3716192"/>
                </a:lnTo>
                <a:lnTo>
                  <a:pt x="352853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CFDE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93524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549971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9413"/>
          <a:stretch/>
        </p:blipFill>
        <p:spPr>
          <a:xfrm>
            <a:off x="0" y="197319"/>
            <a:ext cx="9144000" cy="4741663"/>
          </a:xfrm>
          <a:prstGeom prst="rect">
            <a:avLst/>
          </a:prstGeom>
        </p:spPr>
      </p:pic>
      <p:sp>
        <p:nvSpPr>
          <p:cNvPr id="87" name="86 Rectángulo"/>
          <p:cNvSpPr/>
          <p:nvPr userDrawn="1"/>
        </p:nvSpPr>
        <p:spPr>
          <a:xfrm>
            <a:off x="5060620" y="3340720"/>
            <a:ext cx="412243" cy="37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Rectángulo"/>
          <p:cNvSpPr/>
          <p:nvPr userDrawn="1"/>
        </p:nvSpPr>
        <p:spPr>
          <a:xfrm>
            <a:off x="5058124" y="2466690"/>
            <a:ext cx="412243" cy="37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Rectángulo"/>
          <p:cNvSpPr/>
          <p:nvPr userDrawn="1"/>
        </p:nvSpPr>
        <p:spPr>
          <a:xfrm>
            <a:off x="5059473" y="1580478"/>
            <a:ext cx="412243" cy="37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Rectángulo"/>
          <p:cNvSpPr/>
          <p:nvPr userDrawn="1"/>
        </p:nvSpPr>
        <p:spPr>
          <a:xfrm>
            <a:off x="5060620" y="703858"/>
            <a:ext cx="412243" cy="37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Rectángulo"/>
          <p:cNvSpPr/>
          <p:nvPr userDrawn="1"/>
        </p:nvSpPr>
        <p:spPr>
          <a:xfrm>
            <a:off x="835230" y="3328279"/>
            <a:ext cx="412243" cy="37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Rectángulo"/>
          <p:cNvSpPr/>
          <p:nvPr userDrawn="1"/>
        </p:nvSpPr>
        <p:spPr>
          <a:xfrm>
            <a:off x="847389" y="2457450"/>
            <a:ext cx="412243" cy="37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Rectángulo"/>
          <p:cNvSpPr/>
          <p:nvPr userDrawn="1"/>
        </p:nvSpPr>
        <p:spPr>
          <a:xfrm>
            <a:off x="847388" y="1578496"/>
            <a:ext cx="412243" cy="37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 userDrawn="1"/>
        </p:nvSpPr>
        <p:spPr>
          <a:xfrm>
            <a:off x="847389" y="699542"/>
            <a:ext cx="412243" cy="37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847389" y="1071601"/>
            <a:ext cx="3004531" cy="415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/>
          <p:nvPr/>
        </p:nvCxnSpPr>
        <p:spPr>
          <a:xfrm>
            <a:off x="913225" y="1480964"/>
            <a:ext cx="2938695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/>
          <p:nvPr userDrawn="1"/>
        </p:nvSpPr>
        <p:spPr>
          <a:xfrm>
            <a:off x="802536" y="553368"/>
            <a:ext cx="613812" cy="5925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tx2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01</a:t>
            </a:r>
            <a:endParaRPr lang="es-ES" sz="2800" b="0" dirty="0">
              <a:solidFill>
                <a:schemeClr val="tx2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19" name="28 Marcador de texto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7389" y="1048250"/>
            <a:ext cx="3004531" cy="55922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3" name="42 Rectángulo"/>
          <p:cNvSpPr/>
          <p:nvPr userDrawn="1"/>
        </p:nvSpPr>
        <p:spPr>
          <a:xfrm>
            <a:off x="847389" y="1950555"/>
            <a:ext cx="3004531" cy="415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4" name="43 Conector recto"/>
          <p:cNvCxnSpPr/>
          <p:nvPr userDrawn="1"/>
        </p:nvCxnSpPr>
        <p:spPr>
          <a:xfrm>
            <a:off x="913225" y="2359918"/>
            <a:ext cx="2938695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"/>
          <p:cNvSpPr/>
          <p:nvPr userDrawn="1"/>
        </p:nvSpPr>
        <p:spPr>
          <a:xfrm>
            <a:off x="802536" y="1430164"/>
            <a:ext cx="613812" cy="5925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tx2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02</a:t>
            </a:r>
            <a:endParaRPr lang="es-ES" sz="2800" b="0" dirty="0">
              <a:solidFill>
                <a:schemeClr val="tx2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46" name="28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47389" y="1927204"/>
            <a:ext cx="3004531" cy="55922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9" name="48 Rectángulo"/>
          <p:cNvSpPr/>
          <p:nvPr userDrawn="1"/>
        </p:nvSpPr>
        <p:spPr>
          <a:xfrm>
            <a:off x="847389" y="2829509"/>
            <a:ext cx="3004531" cy="415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49 Conector recto"/>
          <p:cNvCxnSpPr/>
          <p:nvPr userDrawn="1"/>
        </p:nvCxnSpPr>
        <p:spPr>
          <a:xfrm>
            <a:off x="913225" y="3238872"/>
            <a:ext cx="2938695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/>
          <p:nvPr userDrawn="1"/>
        </p:nvSpPr>
        <p:spPr>
          <a:xfrm>
            <a:off x="802536" y="2309118"/>
            <a:ext cx="613812" cy="65247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tx2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03</a:t>
            </a:r>
            <a:endParaRPr lang="es-ES" sz="2800" b="0" dirty="0">
              <a:solidFill>
                <a:schemeClr val="tx2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52" name="2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847389" y="2806158"/>
            <a:ext cx="3004531" cy="55922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3" name="52 Rectángulo"/>
          <p:cNvSpPr/>
          <p:nvPr userDrawn="1"/>
        </p:nvSpPr>
        <p:spPr>
          <a:xfrm>
            <a:off x="841039" y="3708463"/>
            <a:ext cx="3004531" cy="415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4" name="53 Conector recto"/>
          <p:cNvCxnSpPr/>
          <p:nvPr userDrawn="1"/>
        </p:nvCxnSpPr>
        <p:spPr>
          <a:xfrm>
            <a:off x="906875" y="4117826"/>
            <a:ext cx="2938695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/>
          <p:nvPr userDrawn="1"/>
        </p:nvSpPr>
        <p:spPr>
          <a:xfrm>
            <a:off x="796186" y="3188072"/>
            <a:ext cx="613812" cy="65247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tx2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04</a:t>
            </a:r>
            <a:endParaRPr lang="es-ES" sz="2800" b="0" dirty="0">
              <a:solidFill>
                <a:schemeClr val="tx2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56" name="2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841039" y="3685112"/>
            <a:ext cx="3004531" cy="55922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7" name="56 Rectángulo"/>
          <p:cNvSpPr/>
          <p:nvPr userDrawn="1"/>
        </p:nvSpPr>
        <p:spPr>
          <a:xfrm>
            <a:off x="5055251" y="1075917"/>
            <a:ext cx="3004531" cy="415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8" name="57 Conector recto"/>
          <p:cNvCxnSpPr/>
          <p:nvPr userDrawn="1"/>
        </p:nvCxnSpPr>
        <p:spPr>
          <a:xfrm>
            <a:off x="5121087" y="1485280"/>
            <a:ext cx="2938695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2"/>
          <p:cNvSpPr/>
          <p:nvPr userDrawn="1"/>
        </p:nvSpPr>
        <p:spPr>
          <a:xfrm>
            <a:off x="5010398" y="553368"/>
            <a:ext cx="613812" cy="5925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tx2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05</a:t>
            </a:r>
            <a:endParaRPr lang="es-ES" sz="2800" b="0" dirty="0">
              <a:solidFill>
                <a:schemeClr val="tx2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60" name="2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055251" y="1052566"/>
            <a:ext cx="3004531" cy="55922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1" name="60 Rectángulo"/>
          <p:cNvSpPr/>
          <p:nvPr userDrawn="1"/>
        </p:nvSpPr>
        <p:spPr>
          <a:xfrm>
            <a:off x="5055251" y="1954871"/>
            <a:ext cx="3004531" cy="415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2" name="61 Conector recto"/>
          <p:cNvCxnSpPr/>
          <p:nvPr userDrawn="1"/>
        </p:nvCxnSpPr>
        <p:spPr>
          <a:xfrm>
            <a:off x="5121087" y="2364234"/>
            <a:ext cx="2938695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"/>
          <p:cNvSpPr/>
          <p:nvPr userDrawn="1"/>
        </p:nvSpPr>
        <p:spPr>
          <a:xfrm>
            <a:off x="5010398" y="1434480"/>
            <a:ext cx="613812" cy="5925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tx2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06</a:t>
            </a:r>
            <a:endParaRPr lang="es-ES" sz="2800" b="0" dirty="0">
              <a:solidFill>
                <a:schemeClr val="tx2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64" name="2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055251" y="1931520"/>
            <a:ext cx="3004531" cy="55922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5" name="64 Rectángulo"/>
          <p:cNvSpPr/>
          <p:nvPr userDrawn="1"/>
        </p:nvSpPr>
        <p:spPr>
          <a:xfrm>
            <a:off x="5055251" y="2833825"/>
            <a:ext cx="3004531" cy="415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"/>
          <p:cNvCxnSpPr/>
          <p:nvPr userDrawn="1"/>
        </p:nvCxnSpPr>
        <p:spPr>
          <a:xfrm>
            <a:off x="5121087" y="3243188"/>
            <a:ext cx="2938695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2"/>
          <p:cNvSpPr/>
          <p:nvPr userDrawn="1"/>
        </p:nvSpPr>
        <p:spPr>
          <a:xfrm>
            <a:off x="5010398" y="2313434"/>
            <a:ext cx="613812" cy="5925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tx2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07</a:t>
            </a:r>
            <a:endParaRPr lang="es-ES" sz="2800" b="0" dirty="0">
              <a:solidFill>
                <a:schemeClr val="tx2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68" name="28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55251" y="2810474"/>
            <a:ext cx="3004531" cy="55922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9" name="68 Rectángulo"/>
          <p:cNvSpPr/>
          <p:nvPr userDrawn="1"/>
        </p:nvSpPr>
        <p:spPr>
          <a:xfrm>
            <a:off x="5048901" y="3712779"/>
            <a:ext cx="3004531" cy="415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0" name="69 Conector recto"/>
          <p:cNvCxnSpPr/>
          <p:nvPr userDrawn="1"/>
        </p:nvCxnSpPr>
        <p:spPr>
          <a:xfrm>
            <a:off x="5114737" y="4122142"/>
            <a:ext cx="2938695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"/>
          <p:cNvSpPr/>
          <p:nvPr userDrawn="1"/>
        </p:nvSpPr>
        <p:spPr>
          <a:xfrm>
            <a:off x="5004048" y="3192388"/>
            <a:ext cx="613812" cy="5925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800" b="0" dirty="0" smtClean="0">
                <a:solidFill>
                  <a:schemeClr val="tx2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08</a:t>
            </a:r>
            <a:endParaRPr lang="es-ES" sz="2800" b="0" dirty="0">
              <a:solidFill>
                <a:schemeClr val="tx2"/>
              </a:solidFill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72" name="2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048901" y="3689428"/>
            <a:ext cx="3004531" cy="55922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20429941"/>
      </p:ext>
    </p:extLst>
  </p:cSld>
  <p:clrMapOvr>
    <a:masterClrMapping/>
  </p:clrMapOvr>
  <p:transition spd="med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467544" y="483518"/>
            <a:ext cx="8208912" cy="42484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610363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555526"/>
            <a:ext cx="4040188" cy="481012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131590"/>
            <a:ext cx="4040188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555526"/>
            <a:ext cx="4041775" cy="481012"/>
          </a:xfrm>
          <a:prstGeom prst="rect">
            <a:avLst/>
          </a:prstGeo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131590"/>
            <a:ext cx="4041775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546125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195486"/>
            <a:ext cx="9144000" cy="4752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676239" y="1178226"/>
            <a:ext cx="2910061" cy="183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76239" y="700088"/>
            <a:ext cx="2910061" cy="481012"/>
          </a:xfrm>
          <a:prstGeom prst="rect">
            <a:avLst/>
          </a:prstGeom>
          <a:solidFill>
            <a:schemeClr val="accent1"/>
          </a:solidFill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676238" y="1203113"/>
            <a:ext cx="2910061" cy="182234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15"/>
          </p:nvPr>
        </p:nvSpPr>
        <p:spPr>
          <a:xfrm>
            <a:off x="4572000" y="700088"/>
            <a:ext cx="4176464" cy="3743870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16 Conector recto"/>
          <p:cNvCxnSpPr/>
          <p:nvPr userDrawn="1"/>
        </p:nvCxnSpPr>
        <p:spPr>
          <a:xfrm>
            <a:off x="4614748" y="699542"/>
            <a:ext cx="0" cy="374441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06366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0" y="812491"/>
            <a:ext cx="9143999" cy="3430362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5" name="Picture 2" descr="U:\CORPORATIVO\ID CORP2009\MARCA\CAMPAÑA 2017\fotos\shutterstock_321052340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596" y="812491"/>
            <a:ext cx="5140404" cy="34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395288" y="1131888"/>
            <a:ext cx="3168600" cy="266399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69202979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 descr="U:\CORPORATIVO\ID CORP2009\MARCA\CAMPAÑA 2017\fotos\shutterstock_33122244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02019"/>
            <a:ext cx="9144001" cy="47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-36512" y="1893771"/>
            <a:ext cx="936104" cy="1110027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51992" y="1893771"/>
            <a:ext cx="8092008" cy="111002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51992" y="1621641"/>
            <a:ext cx="4816152" cy="2721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262751" y="1791856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  <a:endParaRPr lang="es-E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1140182" y="1901008"/>
            <a:ext cx="7680289" cy="110279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1144876" y="1613690"/>
            <a:ext cx="5731380" cy="28803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4696967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 b="1711"/>
          <a:stretch/>
        </p:blipFill>
        <p:spPr>
          <a:xfrm>
            <a:off x="0" y="204826"/>
            <a:ext cx="9144000" cy="4725619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-36512" y="1893771"/>
            <a:ext cx="936104" cy="1110027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51992" y="1893771"/>
            <a:ext cx="8092008" cy="111002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51992" y="1621641"/>
            <a:ext cx="4816152" cy="2721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262751" y="1791856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02</a:t>
            </a:r>
            <a:endParaRPr lang="es-E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1140182" y="1901008"/>
            <a:ext cx="7680289" cy="110279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1144876" y="1613690"/>
            <a:ext cx="5731380" cy="28803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716753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483518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588224" y="4940300"/>
            <a:ext cx="2555776" cy="20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0" y="4940300"/>
            <a:ext cx="6588224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Picture 4" descr="U:\CORPORATIVO\CORPORATIVO2017\PRESENTACIÓN CORPORATIVA\RREE\imag\Recurso 1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0" y="4958811"/>
            <a:ext cx="1031206" cy="1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100392" y="4926856"/>
            <a:ext cx="865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www.iecisa.com</a:t>
            </a:r>
            <a:endParaRPr lang="es-ES" sz="9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179512" cy="195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79512" y="0"/>
            <a:ext cx="8964488" cy="195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0251" y="-49798"/>
            <a:ext cx="8816083" cy="3395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491880" y="5005392"/>
            <a:ext cx="2133600" cy="143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B1BEDE5-50EF-49B1-BF03-5B5FC711FE0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7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854" r:id="rId2"/>
    <p:sldLayoutId id="2147483856" r:id="rId3"/>
    <p:sldLayoutId id="2147483683" r:id="rId4"/>
    <p:sldLayoutId id="2147483686" r:id="rId5"/>
    <p:sldLayoutId id="2147483687" r:id="rId6"/>
    <p:sldLayoutId id="2147483688" r:id="rId7"/>
    <p:sldLayoutId id="2147483759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691" r:id="rId15"/>
    <p:sldLayoutId id="2147483692" r:id="rId16"/>
    <p:sldLayoutId id="2147483786" r:id="rId17"/>
    <p:sldLayoutId id="2147483805" r:id="rId18"/>
    <p:sldLayoutId id="2147483852" r:id="rId19"/>
    <p:sldLayoutId id="2147483787" r:id="rId20"/>
    <p:sldLayoutId id="2147483795" r:id="rId21"/>
    <p:sldLayoutId id="2147483797" r:id="rId22"/>
    <p:sldLayoutId id="2147483798" r:id="rId23"/>
    <p:sldLayoutId id="2147483799" r:id="rId24"/>
    <p:sldLayoutId id="2147483693" r:id="rId25"/>
    <p:sldLayoutId id="2147483695" r:id="rId26"/>
    <p:sldLayoutId id="2147483863" r:id="rId27"/>
  </p:sldLayoutIdLst>
  <p:transition spd="med" advClick="0" advTm="5000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0" kern="1200">
          <a:solidFill>
            <a:schemeClr val="tx1"/>
          </a:solidFill>
          <a:latin typeface="Arial Narrow" panose="020B0606020202030204" pitchFamily="34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 Narrow" panose="020B060602020203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182563" indent="-9525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182563" algn="l"/>
        </a:tabLst>
        <a:defRPr sz="1100" kern="1200">
          <a:solidFill>
            <a:schemeClr val="tx1"/>
          </a:solidFill>
          <a:latin typeface="Arial Narrow" panose="020B060602020203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446088" indent="-176213" algn="l" defTabSz="914400" rtl="0" eaLnBrk="1" latinLnBrk="0" hangingPunct="1"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–"/>
        <a:defRPr sz="1100" b="0" i="0" kern="1200">
          <a:solidFill>
            <a:schemeClr val="tx1"/>
          </a:solidFill>
          <a:latin typeface="Arial Narrow" panose="020B060602020203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715963" indent="-87313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 Narrow" panose="020B0606020202030204" pitchFamily="34" charset="0"/>
          <a:ea typeface="Roboto Light" panose="02000000000000000000" pitchFamily="2" charset="0"/>
          <a:cs typeface="Arial" panose="020B0604020202020204" pitchFamily="34" charset="0"/>
        </a:defRPr>
      </a:lvl4pPr>
      <a:lvl5pPr marL="982663" indent="-177800" algn="l" defTabSz="914400" rtl="0" eaLnBrk="1" latinLnBrk="0" hangingPunct="1"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 Narrow" panose="020B0606020202030204" pitchFamily="34" charset="0"/>
          <a:ea typeface="Roboto Light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3986345"/>
            <a:ext cx="6408712" cy="398096"/>
          </a:xfrm>
        </p:spPr>
        <p:txBody>
          <a:bodyPr/>
          <a:lstStyle/>
          <a:p>
            <a:r>
              <a:rPr lang="ca-ES" dirty="0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ECM </a:t>
            </a:r>
            <a:r>
              <a:rPr lang="ca-ES" dirty="0" err="1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vs</a:t>
            </a:r>
            <a:r>
              <a:rPr lang="ca-ES" dirty="0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Low</a:t>
            </a:r>
            <a:r>
              <a:rPr lang="ca-ES" dirty="0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Infrastructure</a:t>
            </a:r>
            <a:r>
              <a:rPr lang="ca-ES" dirty="0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Archive</a:t>
            </a:r>
            <a:endParaRPr lang="ca-ES" dirty="0">
              <a:latin typeface="Arial" panose="020B0604020202020204" pitchFamily="34" charset="0"/>
              <a:ea typeface="Roboto Condensed Light" pitchFamily="2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382836"/>
            <a:ext cx="4176464" cy="210314"/>
          </a:xfrm>
        </p:spPr>
        <p:txBody>
          <a:bodyPr>
            <a:noAutofit/>
          </a:bodyPr>
          <a:lstStyle/>
          <a:p>
            <a:r>
              <a:rPr lang="ca-ES" sz="1050" dirty="0" smtClean="0">
                <a:latin typeface="Arial" panose="020B0604020202020204" pitchFamily="34" charset="0"/>
                <a:ea typeface="Roboto Condensed Light" pitchFamily="2" charset="0"/>
              </a:rPr>
              <a:t>XVI Congrés d’Arxivística i Gestió de Documents de Catalunya</a:t>
            </a:r>
            <a:endParaRPr lang="ca-ES" sz="1050" dirty="0">
              <a:latin typeface="Arial" panose="020B0604020202020204" pitchFamily="34" charset="0"/>
              <a:ea typeface="Roboto Condensed Light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56" y="4601926"/>
            <a:ext cx="4211104" cy="3960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1050" dirty="0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Jaume Barella</a:t>
            </a:r>
            <a:r>
              <a:rPr lang="es-ES" sz="1050" dirty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 </a:t>
            </a:r>
            <a:r>
              <a:rPr lang="es-ES" sz="1050" dirty="0" smtClean="0">
                <a:latin typeface="Arial" panose="020B0604020202020204" pitchFamily="34" charset="0"/>
                <a:ea typeface="Roboto Condensed Light" pitchFamily="2" charset="0"/>
                <a:cs typeface="Arial" panose="020B0604020202020204" pitchFamily="34" charset="0"/>
              </a:rPr>
              <a:t>(jaume_barella@iecisa.com)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Es mostra {46d6acf1-4048-44c0-92c3-52dbf7450265}_main_banner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2988572" y="1059224"/>
            <a:ext cx="2936519" cy="293651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0" name="2 Título"/>
          <p:cNvSpPr>
            <a:spLocks noGrp="1"/>
          </p:cNvSpPr>
          <p:nvPr>
            <p:ph type="title"/>
          </p:nvPr>
        </p:nvSpPr>
        <p:spPr>
          <a:xfrm>
            <a:off x="150251" y="-60431"/>
            <a:ext cx="8816083" cy="339502"/>
          </a:xfrm>
        </p:spPr>
        <p:txBody>
          <a:bodyPr/>
          <a:lstStyle/>
          <a:p>
            <a:r>
              <a:rPr lang="ca-ES" dirty="0" smtClean="0">
                <a:latin typeface="Roboto Medium" pitchFamily="2" charset="0"/>
                <a:ea typeface="Roboto Medium" pitchFamily="2" charset="0"/>
                <a:cs typeface="Segoe UI Light" panose="020B0502040204020203" pitchFamily="34" charset="0"/>
              </a:rPr>
              <a:t>CONTEXT o LA REALITAT DE LES </a:t>
            </a:r>
            <a:r>
              <a:rPr lang="ca-ES" dirty="0" smtClean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ORGANITZACIONS</a:t>
            </a:r>
            <a:r>
              <a:rPr lang="ca-ES" dirty="0" smtClean="0">
                <a:latin typeface="Roboto Medium" pitchFamily="2" charset="0"/>
                <a:ea typeface="Roboto Medium" pitchFamily="2" charset="0"/>
                <a:cs typeface="Segoe UI Light" panose="020B0502040204020203" pitchFamily="34" charset="0"/>
              </a:rPr>
              <a:t> EN RELACIÓ A LES PLATAFORMES ECM</a:t>
            </a:r>
            <a:endParaRPr lang="ca-ES" dirty="0">
              <a:latin typeface="Roboto Medium" pitchFamily="2" charset="0"/>
              <a:ea typeface="Roboto Medium" pitchFamily="2" charset="0"/>
              <a:cs typeface="Segoe UI Light" panose="020B0502040204020203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5444722" y="2088035"/>
            <a:ext cx="2386084" cy="843755"/>
            <a:chOff x="5444722" y="2088035"/>
            <a:chExt cx="2386084" cy="843755"/>
          </a:xfrm>
        </p:grpSpPr>
        <p:sp>
          <p:nvSpPr>
            <p:cNvPr id="197" name="Rectangle 196"/>
            <p:cNvSpPr/>
            <p:nvPr/>
          </p:nvSpPr>
          <p:spPr>
            <a:xfrm>
              <a:off x="6444208" y="2402190"/>
              <a:ext cx="138659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chemeClr val="accent5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GD com </a:t>
              </a:r>
              <a:r>
                <a:rPr lang="en-US" sz="1200" b="1" dirty="0" err="1" smtClean="0">
                  <a:solidFill>
                    <a:schemeClr val="accent5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repositori</a:t>
              </a:r>
              <a:r>
                <a:rPr lang="en-US" sz="1200" b="1" dirty="0" smtClean="0">
                  <a:solidFill>
                    <a:schemeClr val="accent5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7" name="16 Grupo"/>
            <p:cNvGrpSpPr/>
            <p:nvPr/>
          </p:nvGrpSpPr>
          <p:grpSpPr>
            <a:xfrm>
              <a:off x="5444722" y="2088035"/>
              <a:ext cx="843049" cy="843755"/>
              <a:chOff x="5444722" y="2088035"/>
              <a:chExt cx="843049" cy="843755"/>
            </a:xfrm>
          </p:grpSpPr>
          <p:grpSp>
            <p:nvGrpSpPr>
              <p:cNvPr id="7" name="Group 132"/>
              <p:cNvGrpSpPr>
                <a:grpSpLocks noChangeAspect="1"/>
              </p:cNvGrpSpPr>
              <p:nvPr/>
            </p:nvGrpSpPr>
            <p:grpSpPr>
              <a:xfrm>
                <a:off x="5444722" y="2088035"/>
                <a:ext cx="843049" cy="843755"/>
                <a:chOff x="5716010" y="2517212"/>
                <a:chExt cx="648499" cy="649042"/>
              </a:xfrm>
            </p:grpSpPr>
            <p:sp>
              <p:nvSpPr>
                <p:cNvPr id="128" name="Oval 127"/>
                <p:cNvSpPr>
                  <a:spLocks noChangeAspect="1"/>
                </p:cNvSpPr>
                <p:nvPr/>
              </p:nvSpPr>
              <p:spPr>
                <a:xfrm>
                  <a:off x="5716010" y="2517212"/>
                  <a:ext cx="648499" cy="64904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Oval 120"/>
                <p:cNvSpPr>
                  <a:spLocks noChangeAspect="1"/>
                </p:cNvSpPr>
                <p:nvPr/>
              </p:nvSpPr>
              <p:spPr>
                <a:xfrm>
                  <a:off x="5790837" y="2592102"/>
                  <a:ext cx="498845" cy="499263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Group 77"/>
              <p:cNvGrpSpPr/>
              <p:nvPr/>
            </p:nvGrpSpPr>
            <p:grpSpPr>
              <a:xfrm>
                <a:off x="5691994" y="2293876"/>
                <a:ext cx="348504" cy="411101"/>
                <a:chOff x="4800600" y="1962150"/>
                <a:chExt cx="355600" cy="406400"/>
              </a:xfrm>
              <a:solidFill>
                <a:schemeClr val="tx1"/>
              </a:solidFill>
            </p:grpSpPr>
            <p:sp>
              <p:nvSpPr>
                <p:cNvPr id="53" name="Freeform 78"/>
                <p:cNvSpPr>
                  <a:spLocks/>
                </p:cNvSpPr>
                <p:nvPr/>
              </p:nvSpPr>
              <p:spPr bwMode="auto">
                <a:xfrm>
                  <a:off x="5080000" y="22796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79"/>
                <p:cNvSpPr>
                  <a:spLocks/>
                </p:cNvSpPr>
                <p:nvPr/>
              </p:nvSpPr>
              <p:spPr bwMode="auto">
                <a:xfrm>
                  <a:off x="5080000" y="22796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80"/>
                <p:cNvSpPr>
                  <a:spLocks/>
                </p:cNvSpPr>
                <p:nvPr/>
              </p:nvSpPr>
              <p:spPr bwMode="auto">
                <a:xfrm>
                  <a:off x="5080000" y="22034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81"/>
                <p:cNvSpPr>
                  <a:spLocks/>
                </p:cNvSpPr>
                <p:nvPr/>
              </p:nvSpPr>
              <p:spPr bwMode="auto">
                <a:xfrm>
                  <a:off x="5080000" y="22034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82"/>
                <p:cNvSpPr>
                  <a:spLocks/>
                </p:cNvSpPr>
                <p:nvPr/>
              </p:nvSpPr>
              <p:spPr bwMode="auto">
                <a:xfrm>
                  <a:off x="5080000" y="21272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/>
                </p:cNvSpPr>
                <p:nvPr/>
              </p:nvSpPr>
              <p:spPr bwMode="auto">
                <a:xfrm>
                  <a:off x="5080000" y="21272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143"/>
                <p:cNvSpPr>
                  <a:spLocks noEditPoints="1"/>
                </p:cNvSpPr>
                <p:nvPr/>
              </p:nvSpPr>
              <p:spPr bwMode="auto">
                <a:xfrm>
                  <a:off x="4800600" y="1962150"/>
                  <a:ext cx="355600" cy="406400"/>
                </a:xfrm>
                <a:custGeom>
                  <a:avLst/>
                  <a:gdLst/>
                  <a:ahLst/>
                  <a:cxnLst>
                    <a:cxn ang="0">
                      <a:pos x="72" y="4"/>
                    </a:cxn>
                    <a:cxn ang="0">
                      <a:pos x="10" y="28"/>
                    </a:cxn>
                    <a:cxn ang="0">
                      <a:pos x="0" y="204"/>
                    </a:cxn>
                    <a:cxn ang="0">
                      <a:pos x="10" y="228"/>
                    </a:cxn>
                    <a:cxn ang="0">
                      <a:pos x="72" y="252"/>
                    </a:cxn>
                    <a:cxn ang="0">
                      <a:pos x="132" y="256"/>
                    </a:cxn>
                    <a:cxn ang="0">
                      <a:pos x="202" y="236"/>
                    </a:cxn>
                    <a:cxn ang="0">
                      <a:pos x="224" y="204"/>
                    </a:cxn>
                    <a:cxn ang="0">
                      <a:pos x="222" y="40"/>
                    </a:cxn>
                    <a:cxn ang="0">
                      <a:pos x="172" y="8"/>
                    </a:cxn>
                    <a:cxn ang="0">
                      <a:pos x="208" y="204"/>
                    </a:cxn>
                    <a:cxn ang="0">
                      <a:pos x="192" y="224"/>
                    </a:cxn>
                    <a:cxn ang="0">
                      <a:pos x="132" y="240"/>
                    </a:cxn>
                    <a:cxn ang="0">
                      <a:pos x="74" y="238"/>
                    </a:cxn>
                    <a:cxn ang="0">
                      <a:pos x="24" y="218"/>
                    </a:cxn>
                    <a:cxn ang="0">
                      <a:pos x="16" y="174"/>
                    </a:cxn>
                    <a:cxn ang="0">
                      <a:pos x="56" y="194"/>
                    </a:cxn>
                    <a:cxn ang="0">
                      <a:pos x="142" y="198"/>
                    </a:cxn>
                    <a:cxn ang="0">
                      <a:pos x="200" y="180"/>
                    </a:cxn>
                    <a:cxn ang="0">
                      <a:pos x="208" y="156"/>
                    </a:cxn>
                    <a:cxn ang="0">
                      <a:pos x="206" y="164"/>
                    </a:cxn>
                    <a:cxn ang="0">
                      <a:pos x="166" y="186"/>
                    </a:cxn>
                    <a:cxn ang="0">
                      <a:pos x="112" y="192"/>
                    </a:cxn>
                    <a:cxn ang="0">
                      <a:pos x="44" y="182"/>
                    </a:cxn>
                    <a:cxn ang="0">
                      <a:pos x="16" y="156"/>
                    </a:cxn>
                    <a:cxn ang="0">
                      <a:pos x="16" y="126"/>
                    </a:cxn>
                    <a:cxn ang="0">
                      <a:pos x="44" y="142"/>
                    </a:cxn>
                    <a:cxn ang="0">
                      <a:pos x="112" y="152"/>
                    </a:cxn>
                    <a:cxn ang="0">
                      <a:pos x="192" y="138"/>
                    </a:cxn>
                    <a:cxn ang="0">
                      <a:pos x="208" y="108"/>
                    </a:cxn>
                    <a:cxn ang="0">
                      <a:pos x="208" y="108"/>
                    </a:cxn>
                    <a:cxn ang="0">
                      <a:pos x="180" y="134"/>
                    </a:cxn>
                    <a:cxn ang="0">
                      <a:pos x="112" y="144"/>
                    </a:cxn>
                    <a:cxn ang="0">
                      <a:pos x="58" y="138"/>
                    </a:cxn>
                    <a:cxn ang="0">
                      <a:pos x="18" y="116"/>
                    </a:cxn>
                    <a:cxn ang="0">
                      <a:pos x="16" y="108"/>
                    </a:cxn>
                    <a:cxn ang="0">
                      <a:pos x="34" y="90"/>
                    </a:cxn>
                    <a:cxn ang="0">
                      <a:pos x="112" y="104"/>
                    </a:cxn>
                    <a:cxn ang="0">
                      <a:pos x="200" y="86"/>
                    </a:cxn>
                    <a:cxn ang="0">
                      <a:pos x="112" y="88"/>
                    </a:cxn>
                    <a:cxn ang="0">
                      <a:pos x="44" y="78"/>
                    </a:cxn>
                    <a:cxn ang="0">
                      <a:pos x="16" y="52"/>
                    </a:cxn>
                    <a:cxn ang="0">
                      <a:pos x="32" y="32"/>
                    </a:cxn>
                    <a:cxn ang="0">
                      <a:pos x="92" y="16"/>
                    </a:cxn>
                    <a:cxn ang="0">
                      <a:pos x="150" y="18"/>
                    </a:cxn>
                    <a:cxn ang="0">
                      <a:pos x="200" y="38"/>
                    </a:cxn>
                    <a:cxn ang="0">
                      <a:pos x="206" y="60"/>
                    </a:cxn>
                    <a:cxn ang="0">
                      <a:pos x="166" y="82"/>
                    </a:cxn>
                  </a:cxnLst>
                  <a:rect l="0" t="0" r="r" b="b"/>
                  <a:pathLst>
                    <a:path w="224" h="256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72" y="4"/>
                      </a:lnTo>
                      <a:lnTo>
                        <a:pt x="52" y="8"/>
                      </a:lnTo>
                      <a:lnTo>
                        <a:pt x="36" y="12"/>
                      </a:lnTo>
                      <a:lnTo>
                        <a:pt x="22" y="20"/>
                      </a:lnTo>
                      <a:lnTo>
                        <a:pt x="10" y="28"/>
                      </a:lnTo>
                      <a:lnTo>
                        <a:pt x="2" y="40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0" y="204"/>
                      </a:lnTo>
                      <a:lnTo>
                        <a:pt x="0" y="204"/>
                      </a:lnTo>
                      <a:lnTo>
                        <a:pt x="0" y="210"/>
                      </a:lnTo>
                      <a:lnTo>
                        <a:pt x="2" y="216"/>
                      </a:lnTo>
                      <a:lnTo>
                        <a:pt x="10" y="228"/>
                      </a:lnTo>
                      <a:lnTo>
                        <a:pt x="22" y="236"/>
                      </a:lnTo>
                      <a:lnTo>
                        <a:pt x="36" y="244"/>
                      </a:lnTo>
                      <a:lnTo>
                        <a:pt x="52" y="248"/>
                      </a:lnTo>
                      <a:lnTo>
                        <a:pt x="72" y="252"/>
                      </a:lnTo>
                      <a:lnTo>
                        <a:pt x="92" y="256"/>
                      </a:lnTo>
                      <a:lnTo>
                        <a:pt x="112" y="256"/>
                      </a:lnTo>
                      <a:lnTo>
                        <a:pt x="112" y="256"/>
                      </a:lnTo>
                      <a:lnTo>
                        <a:pt x="132" y="256"/>
                      </a:lnTo>
                      <a:lnTo>
                        <a:pt x="152" y="252"/>
                      </a:lnTo>
                      <a:lnTo>
                        <a:pt x="172" y="248"/>
                      </a:lnTo>
                      <a:lnTo>
                        <a:pt x="188" y="244"/>
                      </a:lnTo>
                      <a:lnTo>
                        <a:pt x="202" y="236"/>
                      </a:lnTo>
                      <a:lnTo>
                        <a:pt x="214" y="228"/>
                      </a:lnTo>
                      <a:lnTo>
                        <a:pt x="222" y="216"/>
                      </a:lnTo>
                      <a:lnTo>
                        <a:pt x="224" y="210"/>
                      </a:lnTo>
                      <a:lnTo>
                        <a:pt x="224" y="204"/>
                      </a:lnTo>
                      <a:lnTo>
                        <a:pt x="224" y="52"/>
                      </a:lnTo>
                      <a:lnTo>
                        <a:pt x="224" y="52"/>
                      </a:lnTo>
                      <a:lnTo>
                        <a:pt x="224" y="46"/>
                      </a:lnTo>
                      <a:lnTo>
                        <a:pt x="222" y="40"/>
                      </a:lnTo>
                      <a:lnTo>
                        <a:pt x="214" y="28"/>
                      </a:lnTo>
                      <a:lnTo>
                        <a:pt x="202" y="20"/>
                      </a:lnTo>
                      <a:lnTo>
                        <a:pt x="188" y="12"/>
                      </a:lnTo>
                      <a:lnTo>
                        <a:pt x="172" y="8"/>
                      </a:lnTo>
                      <a:lnTo>
                        <a:pt x="152" y="4"/>
                      </a:lnTo>
                      <a:lnTo>
                        <a:pt x="132" y="0"/>
                      </a:lnTo>
                      <a:lnTo>
                        <a:pt x="112" y="0"/>
                      </a:lnTo>
                      <a:close/>
                      <a:moveTo>
                        <a:pt x="208" y="204"/>
                      </a:moveTo>
                      <a:lnTo>
                        <a:pt x="208" y="204"/>
                      </a:lnTo>
                      <a:lnTo>
                        <a:pt x="206" y="212"/>
                      </a:lnTo>
                      <a:lnTo>
                        <a:pt x="200" y="218"/>
                      </a:lnTo>
                      <a:lnTo>
                        <a:pt x="192" y="224"/>
                      </a:lnTo>
                      <a:lnTo>
                        <a:pt x="180" y="230"/>
                      </a:lnTo>
                      <a:lnTo>
                        <a:pt x="166" y="234"/>
                      </a:lnTo>
                      <a:lnTo>
                        <a:pt x="150" y="238"/>
                      </a:lnTo>
                      <a:lnTo>
                        <a:pt x="132" y="240"/>
                      </a:lnTo>
                      <a:lnTo>
                        <a:pt x="112" y="240"/>
                      </a:lnTo>
                      <a:lnTo>
                        <a:pt x="112" y="240"/>
                      </a:lnTo>
                      <a:lnTo>
                        <a:pt x="92" y="240"/>
                      </a:lnTo>
                      <a:lnTo>
                        <a:pt x="74" y="238"/>
                      </a:lnTo>
                      <a:lnTo>
                        <a:pt x="58" y="234"/>
                      </a:lnTo>
                      <a:lnTo>
                        <a:pt x="44" y="230"/>
                      </a:lnTo>
                      <a:lnTo>
                        <a:pt x="32" y="224"/>
                      </a:lnTo>
                      <a:lnTo>
                        <a:pt x="24" y="218"/>
                      </a:lnTo>
                      <a:lnTo>
                        <a:pt x="18" y="212"/>
                      </a:lnTo>
                      <a:lnTo>
                        <a:pt x="16" y="204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24" y="180"/>
                      </a:lnTo>
                      <a:lnTo>
                        <a:pt x="32" y="186"/>
                      </a:lnTo>
                      <a:lnTo>
                        <a:pt x="44" y="190"/>
                      </a:lnTo>
                      <a:lnTo>
                        <a:pt x="56" y="194"/>
                      </a:lnTo>
                      <a:lnTo>
                        <a:pt x="82" y="198"/>
                      </a:lnTo>
                      <a:lnTo>
                        <a:pt x="112" y="200"/>
                      </a:lnTo>
                      <a:lnTo>
                        <a:pt x="112" y="200"/>
                      </a:lnTo>
                      <a:lnTo>
                        <a:pt x="142" y="198"/>
                      </a:lnTo>
                      <a:lnTo>
                        <a:pt x="168" y="194"/>
                      </a:lnTo>
                      <a:lnTo>
                        <a:pt x="180" y="190"/>
                      </a:lnTo>
                      <a:lnTo>
                        <a:pt x="192" y="186"/>
                      </a:lnTo>
                      <a:lnTo>
                        <a:pt x="200" y="180"/>
                      </a:lnTo>
                      <a:lnTo>
                        <a:pt x="208" y="174"/>
                      </a:lnTo>
                      <a:lnTo>
                        <a:pt x="208" y="204"/>
                      </a:lnTo>
                      <a:close/>
                      <a:moveTo>
                        <a:pt x="208" y="156"/>
                      </a:moveTo>
                      <a:lnTo>
                        <a:pt x="208" y="156"/>
                      </a:lnTo>
                      <a:lnTo>
                        <a:pt x="208" y="156"/>
                      </a:lnTo>
                      <a:lnTo>
                        <a:pt x="208" y="156"/>
                      </a:lnTo>
                      <a:lnTo>
                        <a:pt x="208" y="156"/>
                      </a:lnTo>
                      <a:lnTo>
                        <a:pt x="206" y="164"/>
                      </a:lnTo>
                      <a:lnTo>
                        <a:pt x="200" y="170"/>
                      </a:lnTo>
                      <a:lnTo>
                        <a:pt x="192" y="176"/>
                      </a:lnTo>
                      <a:lnTo>
                        <a:pt x="180" y="182"/>
                      </a:lnTo>
                      <a:lnTo>
                        <a:pt x="166" y="186"/>
                      </a:lnTo>
                      <a:lnTo>
                        <a:pt x="150" y="190"/>
                      </a:lnTo>
                      <a:lnTo>
                        <a:pt x="132" y="192"/>
                      </a:lnTo>
                      <a:lnTo>
                        <a:pt x="112" y="192"/>
                      </a:lnTo>
                      <a:lnTo>
                        <a:pt x="112" y="192"/>
                      </a:lnTo>
                      <a:lnTo>
                        <a:pt x="92" y="192"/>
                      </a:lnTo>
                      <a:lnTo>
                        <a:pt x="74" y="190"/>
                      </a:lnTo>
                      <a:lnTo>
                        <a:pt x="58" y="186"/>
                      </a:lnTo>
                      <a:lnTo>
                        <a:pt x="44" y="182"/>
                      </a:lnTo>
                      <a:lnTo>
                        <a:pt x="32" y="176"/>
                      </a:lnTo>
                      <a:lnTo>
                        <a:pt x="24" y="170"/>
                      </a:lnTo>
                      <a:lnTo>
                        <a:pt x="18" y="164"/>
                      </a:lnTo>
                      <a:lnTo>
                        <a:pt x="16" y="156"/>
                      </a:lnTo>
                      <a:lnTo>
                        <a:pt x="16" y="156"/>
                      </a:lnTo>
                      <a:lnTo>
                        <a:pt x="16" y="156"/>
                      </a:lnTo>
                      <a:lnTo>
                        <a:pt x="16" y="156"/>
                      </a:lnTo>
                      <a:lnTo>
                        <a:pt x="16" y="126"/>
                      </a:lnTo>
                      <a:lnTo>
                        <a:pt x="16" y="126"/>
                      </a:lnTo>
                      <a:lnTo>
                        <a:pt x="24" y="132"/>
                      </a:lnTo>
                      <a:lnTo>
                        <a:pt x="32" y="138"/>
                      </a:lnTo>
                      <a:lnTo>
                        <a:pt x="44" y="142"/>
                      </a:lnTo>
                      <a:lnTo>
                        <a:pt x="56" y="146"/>
                      </a:lnTo>
                      <a:lnTo>
                        <a:pt x="82" y="150"/>
                      </a:lnTo>
                      <a:lnTo>
                        <a:pt x="112" y="152"/>
                      </a:lnTo>
                      <a:lnTo>
                        <a:pt x="112" y="152"/>
                      </a:lnTo>
                      <a:lnTo>
                        <a:pt x="142" y="150"/>
                      </a:lnTo>
                      <a:lnTo>
                        <a:pt x="168" y="146"/>
                      </a:lnTo>
                      <a:lnTo>
                        <a:pt x="180" y="142"/>
                      </a:lnTo>
                      <a:lnTo>
                        <a:pt x="192" y="138"/>
                      </a:lnTo>
                      <a:lnTo>
                        <a:pt x="200" y="132"/>
                      </a:lnTo>
                      <a:lnTo>
                        <a:pt x="208" y="126"/>
                      </a:lnTo>
                      <a:lnTo>
                        <a:pt x="208" y="156"/>
                      </a:lnTo>
                      <a:close/>
                      <a:moveTo>
                        <a:pt x="208" y="108"/>
                      </a:moveTo>
                      <a:lnTo>
                        <a:pt x="208" y="108"/>
                      </a:lnTo>
                      <a:lnTo>
                        <a:pt x="208" y="108"/>
                      </a:lnTo>
                      <a:lnTo>
                        <a:pt x="208" y="108"/>
                      </a:lnTo>
                      <a:lnTo>
                        <a:pt x="208" y="108"/>
                      </a:lnTo>
                      <a:lnTo>
                        <a:pt x="206" y="116"/>
                      </a:lnTo>
                      <a:lnTo>
                        <a:pt x="200" y="122"/>
                      </a:lnTo>
                      <a:lnTo>
                        <a:pt x="192" y="128"/>
                      </a:lnTo>
                      <a:lnTo>
                        <a:pt x="180" y="134"/>
                      </a:lnTo>
                      <a:lnTo>
                        <a:pt x="166" y="138"/>
                      </a:lnTo>
                      <a:lnTo>
                        <a:pt x="150" y="142"/>
                      </a:lnTo>
                      <a:lnTo>
                        <a:pt x="132" y="144"/>
                      </a:lnTo>
                      <a:lnTo>
                        <a:pt x="112" y="144"/>
                      </a:lnTo>
                      <a:lnTo>
                        <a:pt x="112" y="144"/>
                      </a:lnTo>
                      <a:lnTo>
                        <a:pt x="92" y="144"/>
                      </a:lnTo>
                      <a:lnTo>
                        <a:pt x="74" y="142"/>
                      </a:lnTo>
                      <a:lnTo>
                        <a:pt x="58" y="138"/>
                      </a:lnTo>
                      <a:lnTo>
                        <a:pt x="44" y="134"/>
                      </a:lnTo>
                      <a:lnTo>
                        <a:pt x="32" y="128"/>
                      </a:lnTo>
                      <a:lnTo>
                        <a:pt x="24" y="122"/>
                      </a:lnTo>
                      <a:lnTo>
                        <a:pt x="18" y="116"/>
                      </a:lnTo>
                      <a:lnTo>
                        <a:pt x="16" y="108"/>
                      </a:lnTo>
                      <a:lnTo>
                        <a:pt x="16" y="108"/>
                      </a:lnTo>
                      <a:lnTo>
                        <a:pt x="16" y="108"/>
                      </a:lnTo>
                      <a:lnTo>
                        <a:pt x="16" y="108"/>
                      </a:lnTo>
                      <a:lnTo>
                        <a:pt x="16" y="80"/>
                      </a:lnTo>
                      <a:lnTo>
                        <a:pt x="16" y="80"/>
                      </a:lnTo>
                      <a:lnTo>
                        <a:pt x="24" y="86"/>
                      </a:lnTo>
                      <a:lnTo>
                        <a:pt x="34" y="90"/>
                      </a:lnTo>
                      <a:lnTo>
                        <a:pt x="58" y="98"/>
                      </a:lnTo>
                      <a:lnTo>
                        <a:pt x="84" y="102"/>
                      </a:lnTo>
                      <a:lnTo>
                        <a:pt x="112" y="104"/>
                      </a:lnTo>
                      <a:lnTo>
                        <a:pt x="112" y="104"/>
                      </a:lnTo>
                      <a:lnTo>
                        <a:pt x="140" y="102"/>
                      </a:lnTo>
                      <a:lnTo>
                        <a:pt x="166" y="98"/>
                      </a:lnTo>
                      <a:lnTo>
                        <a:pt x="190" y="90"/>
                      </a:lnTo>
                      <a:lnTo>
                        <a:pt x="200" y="86"/>
                      </a:lnTo>
                      <a:lnTo>
                        <a:pt x="208" y="80"/>
                      </a:lnTo>
                      <a:lnTo>
                        <a:pt x="208" y="108"/>
                      </a:lnTo>
                      <a:close/>
                      <a:moveTo>
                        <a:pt x="112" y="88"/>
                      </a:moveTo>
                      <a:lnTo>
                        <a:pt x="112" y="88"/>
                      </a:lnTo>
                      <a:lnTo>
                        <a:pt x="92" y="88"/>
                      </a:lnTo>
                      <a:lnTo>
                        <a:pt x="74" y="86"/>
                      </a:lnTo>
                      <a:lnTo>
                        <a:pt x="58" y="82"/>
                      </a:lnTo>
                      <a:lnTo>
                        <a:pt x="44" y="78"/>
                      </a:lnTo>
                      <a:lnTo>
                        <a:pt x="32" y="72"/>
                      </a:lnTo>
                      <a:lnTo>
                        <a:pt x="24" y="66"/>
                      </a:lnTo>
                      <a:lnTo>
                        <a:pt x="18" y="60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8" y="44"/>
                      </a:lnTo>
                      <a:lnTo>
                        <a:pt x="24" y="38"/>
                      </a:lnTo>
                      <a:lnTo>
                        <a:pt x="32" y="32"/>
                      </a:lnTo>
                      <a:lnTo>
                        <a:pt x="44" y="26"/>
                      </a:lnTo>
                      <a:lnTo>
                        <a:pt x="58" y="22"/>
                      </a:lnTo>
                      <a:lnTo>
                        <a:pt x="74" y="18"/>
                      </a:lnTo>
                      <a:lnTo>
                        <a:pt x="92" y="16"/>
                      </a:lnTo>
                      <a:lnTo>
                        <a:pt x="112" y="16"/>
                      </a:lnTo>
                      <a:lnTo>
                        <a:pt x="112" y="16"/>
                      </a:lnTo>
                      <a:lnTo>
                        <a:pt x="132" y="16"/>
                      </a:lnTo>
                      <a:lnTo>
                        <a:pt x="150" y="18"/>
                      </a:lnTo>
                      <a:lnTo>
                        <a:pt x="166" y="22"/>
                      </a:lnTo>
                      <a:lnTo>
                        <a:pt x="180" y="26"/>
                      </a:lnTo>
                      <a:lnTo>
                        <a:pt x="192" y="32"/>
                      </a:lnTo>
                      <a:lnTo>
                        <a:pt x="200" y="38"/>
                      </a:lnTo>
                      <a:lnTo>
                        <a:pt x="206" y="44"/>
                      </a:lnTo>
                      <a:lnTo>
                        <a:pt x="208" y="52"/>
                      </a:lnTo>
                      <a:lnTo>
                        <a:pt x="208" y="52"/>
                      </a:lnTo>
                      <a:lnTo>
                        <a:pt x="206" y="60"/>
                      </a:lnTo>
                      <a:lnTo>
                        <a:pt x="200" y="66"/>
                      </a:lnTo>
                      <a:lnTo>
                        <a:pt x="192" y="72"/>
                      </a:lnTo>
                      <a:lnTo>
                        <a:pt x="180" y="78"/>
                      </a:lnTo>
                      <a:lnTo>
                        <a:pt x="166" y="82"/>
                      </a:lnTo>
                      <a:lnTo>
                        <a:pt x="150" y="86"/>
                      </a:lnTo>
                      <a:lnTo>
                        <a:pt x="132" y="88"/>
                      </a:lnTo>
                      <a:lnTo>
                        <a:pt x="112" y="8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5" name="24 Grupo"/>
          <p:cNvGrpSpPr/>
          <p:nvPr/>
        </p:nvGrpSpPr>
        <p:grpSpPr>
          <a:xfrm>
            <a:off x="1035097" y="3384179"/>
            <a:ext cx="3155816" cy="843755"/>
            <a:chOff x="1035097" y="3384179"/>
            <a:chExt cx="3155816" cy="843755"/>
          </a:xfrm>
        </p:grpSpPr>
        <p:sp>
          <p:nvSpPr>
            <p:cNvPr id="194" name="Rectangle 193"/>
            <p:cNvSpPr/>
            <p:nvPr/>
          </p:nvSpPr>
          <p:spPr>
            <a:xfrm>
              <a:off x="1035097" y="3698334"/>
              <a:ext cx="224075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06375" indent="-206375"/>
              <a:r>
                <a:rPr lang="ca-ES" sz="1200" b="1" dirty="0" smtClean="0">
                  <a:solidFill>
                    <a:schemeClr val="accent3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Requeriments GD elevats</a:t>
              </a:r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3347864" y="3384179"/>
              <a:ext cx="843049" cy="843755"/>
              <a:chOff x="3347864" y="3384179"/>
              <a:chExt cx="843049" cy="843755"/>
            </a:xfrm>
          </p:grpSpPr>
          <p:grpSp>
            <p:nvGrpSpPr>
              <p:cNvPr id="4" name="Group 130"/>
              <p:cNvGrpSpPr>
                <a:grpSpLocks noChangeAspect="1"/>
              </p:cNvGrpSpPr>
              <p:nvPr/>
            </p:nvGrpSpPr>
            <p:grpSpPr>
              <a:xfrm>
                <a:off x="3347864" y="3384179"/>
                <a:ext cx="843049" cy="843755"/>
                <a:chOff x="3287425" y="3613920"/>
                <a:chExt cx="648499" cy="649042"/>
              </a:xfrm>
            </p:grpSpPr>
            <p:sp>
              <p:nvSpPr>
                <p:cNvPr id="126" name="Oval 125"/>
                <p:cNvSpPr>
                  <a:spLocks noChangeAspect="1"/>
                </p:cNvSpPr>
                <p:nvPr/>
              </p:nvSpPr>
              <p:spPr>
                <a:xfrm>
                  <a:off x="3287425" y="3613920"/>
                  <a:ext cx="648499" cy="649042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Oval 66"/>
                <p:cNvSpPr>
                  <a:spLocks noChangeAspect="1"/>
                </p:cNvSpPr>
                <p:nvPr/>
              </p:nvSpPr>
              <p:spPr>
                <a:xfrm>
                  <a:off x="3362252" y="3688810"/>
                  <a:ext cx="498845" cy="499263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5" name="Group 135"/>
              <p:cNvGrpSpPr/>
              <p:nvPr/>
            </p:nvGrpSpPr>
            <p:grpSpPr>
              <a:xfrm>
                <a:off x="3558712" y="3648444"/>
                <a:ext cx="388565" cy="315224"/>
                <a:chOff x="3149600" y="1962150"/>
                <a:chExt cx="406400" cy="406400"/>
              </a:xfrm>
              <a:solidFill>
                <a:schemeClr val="tx1"/>
              </a:solidFill>
            </p:grpSpPr>
            <p:sp>
              <p:nvSpPr>
                <p:cNvPr id="79" name="Freeform 166"/>
                <p:cNvSpPr>
                  <a:spLocks noEditPoints="1"/>
                </p:cNvSpPr>
                <p:nvPr/>
              </p:nvSpPr>
              <p:spPr bwMode="auto">
                <a:xfrm>
                  <a:off x="3149600" y="1962150"/>
                  <a:ext cx="127000" cy="406400"/>
                </a:xfrm>
                <a:custGeom>
                  <a:avLst/>
                  <a:gdLst/>
                  <a:ahLst/>
                  <a:cxnLst>
                    <a:cxn ang="0">
                      <a:pos x="64" y="24"/>
                    </a:cxn>
                    <a:cxn ang="0">
                      <a:pos x="50" y="2"/>
                    </a:cxn>
                    <a:cxn ang="0">
                      <a:pos x="30" y="2"/>
                    </a:cxn>
                    <a:cxn ang="0">
                      <a:pos x="16" y="24"/>
                    </a:cxn>
                    <a:cxn ang="0">
                      <a:pos x="10" y="54"/>
                    </a:cxn>
                    <a:cxn ang="0">
                      <a:pos x="0" y="80"/>
                    </a:cxn>
                    <a:cxn ang="0">
                      <a:pos x="4" y="98"/>
                    </a:cxn>
                    <a:cxn ang="0">
                      <a:pos x="16" y="232"/>
                    </a:cxn>
                    <a:cxn ang="0">
                      <a:pos x="24" y="248"/>
                    </a:cxn>
                    <a:cxn ang="0">
                      <a:pos x="40" y="256"/>
                    </a:cxn>
                    <a:cxn ang="0">
                      <a:pos x="62" y="242"/>
                    </a:cxn>
                    <a:cxn ang="0">
                      <a:pos x="64" y="112"/>
                    </a:cxn>
                    <a:cxn ang="0">
                      <a:pos x="78" y="90"/>
                    </a:cxn>
                    <a:cxn ang="0">
                      <a:pos x="78" y="70"/>
                    </a:cxn>
                    <a:cxn ang="0">
                      <a:pos x="64" y="48"/>
                    </a:cxn>
                    <a:cxn ang="0">
                      <a:pos x="32" y="20"/>
                    </a:cxn>
                    <a:cxn ang="0">
                      <a:pos x="40" y="16"/>
                    </a:cxn>
                    <a:cxn ang="0">
                      <a:pos x="46" y="18"/>
                    </a:cxn>
                    <a:cxn ang="0">
                      <a:pos x="48" y="40"/>
                    </a:cxn>
                    <a:cxn ang="0">
                      <a:pos x="40" y="40"/>
                    </a:cxn>
                    <a:cxn ang="0">
                      <a:pos x="48" y="232"/>
                    </a:cxn>
                    <a:cxn ang="0">
                      <a:pos x="46" y="238"/>
                    </a:cxn>
                    <a:cxn ang="0">
                      <a:pos x="40" y="240"/>
                    </a:cxn>
                    <a:cxn ang="0">
                      <a:pos x="32" y="236"/>
                    </a:cxn>
                    <a:cxn ang="0">
                      <a:pos x="32" y="120"/>
                    </a:cxn>
                    <a:cxn ang="0">
                      <a:pos x="48" y="120"/>
                    </a:cxn>
                    <a:cxn ang="0">
                      <a:pos x="62" y="86"/>
                    </a:cxn>
                    <a:cxn ang="0">
                      <a:pos x="60" y="94"/>
                    </a:cxn>
                    <a:cxn ang="0">
                      <a:pos x="60" y="94"/>
                    </a:cxn>
                    <a:cxn ang="0">
                      <a:pos x="54" y="100"/>
                    </a:cxn>
                    <a:cxn ang="0">
                      <a:pos x="48" y="102"/>
                    </a:cxn>
                    <a:cxn ang="0">
                      <a:pos x="32" y="102"/>
                    </a:cxn>
                    <a:cxn ang="0">
                      <a:pos x="26" y="100"/>
                    </a:cxn>
                    <a:cxn ang="0">
                      <a:pos x="20" y="94"/>
                    </a:cxn>
                    <a:cxn ang="0">
                      <a:pos x="20" y="94"/>
                    </a:cxn>
                    <a:cxn ang="0">
                      <a:pos x="18" y="86"/>
                    </a:cxn>
                    <a:cxn ang="0">
                      <a:pos x="16" y="80"/>
                    </a:cxn>
                    <a:cxn ang="0">
                      <a:pos x="18" y="72"/>
                    </a:cxn>
                    <a:cxn ang="0">
                      <a:pos x="20" y="66"/>
                    </a:cxn>
                    <a:cxn ang="0">
                      <a:pos x="26" y="60"/>
                    </a:cxn>
                    <a:cxn ang="0">
                      <a:pos x="26" y="60"/>
                    </a:cxn>
                    <a:cxn ang="0">
                      <a:pos x="40" y="56"/>
                    </a:cxn>
                    <a:cxn ang="0">
                      <a:pos x="48" y="58"/>
                    </a:cxn>
                    <a:cxn ang="0">
                      <a:pos x="54" y="60"/>
                    </a:cxn>
                    <a:cxn ang="0">
                      <a:pos x="60" y="66"/>
                    </a:cxn>
                    <a:cxn ang="0">
                      <a:pos x="62" y="72"/>
                    </a:cxn>
                    <a:cxn ang="0">
                      <a:pos x="62" y="74"/>
                    </a:cxn>
                    <a:cxn ang="0">
                      <a:pos x="62" y="86"/>
                    </a:cxn>
                  </a:cxnLst>
                  <a:rect l="0" t="0" r="r" b="b"/>
                  <a:pathLst>
                    <a:path w="80" h="256">
                      <a:moveTo>
                        <a:pt x="64" y="48"/>
                      </a:move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62" y="14"/>
                      </a:lnTo>
                      <a:lnTo>
                        <a:pt x="56" y="8"/>
                      </a:lnTo>
                      <a:lnTo>
                        <a:pt x="50" y="2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0" y="2"/>
                      </a:lnTo>
                      <a:lnTo>
                        <a:pt x="24" y="8"/>
                      </a:lnTo>
                      <a:lnTo>
                        <a:pt x="18" y="14"/>
                      </a:lnTo>
                      <a:lnTo>
                        <a:pt x="16" y="24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0" y="54"/>
                      </a:lnTo>
                      <a:lnTo>
                        <a:pt x="4" y="62"/>
                      </a:lnTo>
                      <a:lnTo>
                        <a:pt x="2" y="7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2" y="90"/>
                      </a:lnTo>
                      <a:lnTo>
                        <a:pt x="4" y="98"/>
                      </a:lnTo>
                      <a:lnTo>
                        <a:pt x="10" y="106"/>
                      </a:lnTo>
                      <a:lnTo>
                        <a:pt x="16" y="112"/>
                      </a:lnTo>
                      <a:lnTo>
                        <a:pt x="16" y="232"/>
                      </a:lnTo>
                      <a:lnTo>
                        <a:pt x="16" y="232"/>
                      </a:lnTo>
                      <a:lnTo>
                        <a:pt x="18" y="242"/>
                      </a:lnTo>
                      <a:lnTo>
                        <a:pt x="24" y="248"/>
                      </a:lnTo>
                      <a:lnTo>
                        <a:pt x="30" y="254"/>
                      </a:lnTo>
                      <a:lnTo>
                        <a:pt x="40" y="256"/>
                      </a:lnTo>
                      <a:lnTo>
                        <a:pt x="40" y="256"/>
                      </a:lnTo>
                      <a:lnTo>
                        <a:pt x="50" y="254"/>
                      </a:lnTo>
                      <a:lnTo>
                        <a:pt x="56" y="248"/>
                      </a:lnTo>
                      <a:lnTo>
                        <a:pt x="62" y="242"/>
                      </a:lnTo>
                      <a:lnTo>
                        <a:pt x="64" y="232"/>
                      </a:lnTo>
                      <a:lnTo>
                        <a:pt x="64" y="112"/>
                      </a:lnTo>
                      <a:lnTo>
                        <a:pt x="64" y="112"/>
                      </a:lnTo>
                      <a:lnTo>
                        <a:pt x="70" y="106"/>
                      </a:lnTo>
                      <a:lnTo>
                        <a:pt x="76" y="98"/>
                      </a:lnTo>
                      <a:lnTo>
                        <a:pt x="78" y="90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78" y="70"/>
                      </a:lnTo>
                      <a:lnTo>
                        <a:pt x="76" y="62"/>
                      </a:lnTo>
                      <a:lnTo>
                        <a:pt x="70" y="54"/>
                      </a:lnTo>
                      <a:lnTo>
                        <a:pt x="64" y="48"/>
                      </a:lnTo>
                      <a:close/>
                      <a:moveTo>
                        <a:pt x="32" y="24"/>
                      </a:moveTo>
                      <a:lnTo>
                        <a:pt x="32" y="24"/>
                      </a:lnTo>
                      <a:lnTo>
                        <a:pt x="32" y="20"/>
                      </a:lnTo>
                      <a:lnTo>
                        <a:pt x="34" y="18"/>
                      </a:lnTo>
                      <a:lnTo>
                        <a:pt x="36" y="16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44" y="16"/>
                      </a:lnTo>
                      <a:lnTo>
                        <a:pt x="46" y="18"/>
                      </a:lnTo>
                      <a:lnTo>
                        <a:pt x="48" y="20"/>
                      </a:lnTo>
                      <a:lnTo>
                        <a:pt x="48" y="24"/>
                      </a:lnTo>
                      <a:lnTo>
                        <a:pt x="48" y="40"/>
                      </a:lnTo>
                      <a:lnTo>
                        <a:pt x="48" y="4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32" y="40"/>
                      </a:lnTo>
                      <a:lnTo>
                        <a:pt x="32" y="24"/>
                      </a:lnTo>
                      <a:close/>
                      <a:moveTo>
                        <a:pt x="48" y="232"/>
                      </a:moveTo>
                      <a:lnTo>
                        <a:pt x="48" y="232"/>
                      </a:lnTo>
                      <a:lnTo>
                        <a:pt x="48" y="236"/>
                      </a:lnTo>
                      <a:lnTo>
                        <a:pt x="46" y="238"/>
                      </a:lnTo>
                      <a:lnTo>
                        <a:pt x="44" y="240"/>
                      </a:lnTo>
                      <a:lnTo>
                        <a:pt x="40" y="240"/>
                      </a:lnTo>
                      <a:lnTo>
                        <a:pt x="40" y="240"/>
                      </a:lnTo>
                      <a:lnTo>
                        <a:pt x="36" y="240"/>
                      </a:lnTo>
                      <a:lnTo>
                        <a:pt x="34" y="238"/>
                      </a:lnTo>
                      <a:lnTo>
                        <a:pt x="32" y="236"/>
                      </a:lnTo>
                      <a:lnTo>
                        <a:pt x="32" y="232"/>
                      </a:lnTo>
                      <a:lnTo>
                        <a:pt x="32" y="120"/>
                      </a:lnTo>
                      <a:lnTo>
                        <a:pt x="32" y="120"/>
                      </a:lnTo>
                      <a:lnTo>
                        <a:pt x="40" y="120"/>
                      </a:lnTo>
                      <a:lnTo>
                        <a:pt x="40" y="120"/>
                      </a:lnTo>
                      <a:lnTo>
                        <a:pt x="48" y="120"/>
                      </a:lnTo>
                      <a:lnTo>
                        <a:pt x="48" y="232"/>
                      </a:lnTo>
                      <a:close/>
                      <a:moveTo>
                        <a:pt x="62" y="86"/>
                      </a:moveTo>
                      <a:lnTo>
                        <a:pt x="62" y="86"/>
                      </a:lnTo>
                      <a:lnTo>
                        <a:pt x="62" y="88"/>
                      </a:lnTo>
                      <a:lnTo>
                        <a:pt x="62" y="88"/>
                      </a:lnTo>
                      <a:lnTo>
                        <a:pt x="60" y="94"/>
                      </a:lnTo>
                      <a:lnTo>
                        <a:pt x="60" y="94"/>
                      </a:lnTo>
                      <a:lnTo>
                        <a:pt x="60" y="94"/>
                      </a:lnTo>
                      <a:lnTo>
                        <a:pt x="60" y="94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48" y="102"/>
                      </a:lnTo>
                      <a:lnTo>
                        <a:pt x="48" y="102"/>
                      </a:lnTo>
                      <a:lnTo>
                        <a:pt x="40" y="104"/>
                      </a:lnTo>
                      <a:lnTo>
                        <a:pt x="40" y="104"/>
                      </a:lnTo>
                      <a:lnTo>
                        <a:pt x="32" y="102"/>
                      </a:lnTo>
                      <a:lnTo>
                        <a:pt x="32" y="102"/>
                      </a:lnTo>
                      <a:lnTo>
                        <a:pt x="26" y="100"/>
                      </a:lnTo>
                      <a:lnTo>
                        <a:pt x="26" y="100"/>
                      </a:lnTo>
                      <a:lnTo>
                        <a:pt x="26" y="100"/>
                      </a:lnTo>
                      <a:lnTo>
                        <a:pt x="26" y="100"/>
                      </a:lnTo>
                      <a:lnTo>
                        <a:pt x="20" y="94"/>
                      </a:lnTo>
                      <a:lnTo>
                        <a:pt x="20" y="94"/>
                      </a:lnTo>
                      <a:lnTo>
                        <a:pt x="20" y="94"/>
                      </a:lnTo>
                      <a:lnTo>
                        <a:pt x="20" y="94"/>
                      </a:lnTo>
                      <a:lnTo>
                        <a:pt x="18" y="88"/>
                      </a:lnTo>
                      <a:lnTo>
                        <a:pt x="18" y="88"/>
                      </a:lnTo>
                      <a:lnTo>
                        <a:pt x="18" y="86"/>
                      </a:lnTo>
                      <a:lnTo>
                        <a:pt x="18" y="86"/>
                      </a:lnTo>
                      <a:lnTo>
                        <a:pt x="16" y="80"/>
                      </a:lnTo>
                      <a:lnTo>
                        <a:pt x="16" y="80"/>
                      </a:lnTo>
                      <a:lnTo>
                        <a:pt x="18" y="74"/>
                      </a:lnTo>
                      <a:lnTo>
                        <a:pt x="18" y="74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20" y="66"/>
                      </a:lnTo>
                      <a:lnTo>
                        <a:pt x="20" y="66"/>
                      </a:lnTo>
                      <a:lnTo>
                        <a:pt x="20" y="66"/>
                      </a:lnTo>
                      <a:lnTo>
                        <a:pt x="20" y="66"/>
                      </a:lnTo>
                      <a:lnTo>
                        <a:pt x="26" y="60"/>
                      </a:lnTo>
                      <a:lnTo>
                        <a:pt x="26" y="60"/>
                      </a:lnTo>
                      <a:lnTo>
                        <a:pt x="26" y="60"/>
                      </a:lnTo>
                      <a:lnTo>
                        <a:pt x="26" y="60"/>
                      </a:lnTo>
                      <a:lnTo>
                        <a:pt x="32" y="58"/>
                      </a:lnTo>
                      <a:lnTo>
                        <a:pt x="32" y="58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60" y="66"/>
                      </a:lnTo>
                      <a:lnTo>
                        <a:pt x="60" y="66"/>
                      </a:lnTo>
                      <a:lnTo>
                        <a:pt x="60" y="66"/>
                      </a:lnTo>
                      <a:lnTo>
                        <a:pt x="60" y="66"/>
                      </a:lnTo>
                      <a:lnTo>
                        <a:pt x="62" y="72"/>
                      </a:lnTo>
                      <a:lnTo>
                        <a:pt x="62" y="72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80"/>
                      </a:lnTo>
                      <a:lnTo>
                        <a:pt x="64" y="80"/>
                      </a:lnTo>
                      <a:lnTo>
                        <a:pt x="62" y="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171"/>
                <p:cNvSpPr>
                  <a:spLocks noEditPoints="1"/>
                </p:cNvSpPr>
                <p:nvPr/>
              </p:nvSpPr>
              <p:spPr bwMode="auto">
                <a:xfrm>
                  <a:off x="3429000" y="1962150"/>
                  <a:ext cx="127000" cy="406400"/>
                </a:xfrm>
                <a:custGeom>
                  <a:avLst/>
                  <a:gdLst/>
                  <a:ahLst/>
                  <a:cxnLst>
                    <a:cxn ang="0">
                      <a:pos x="64" y="24"/>
                    </a:cxn>
                    <a:cxn ang="0">
                      <a:pos x="50" y="2"/>
                    </a:cxn>
                    <a:cxn ang="0">
                      <a:pos x="30" y="2"/>
                    </a:cxn>
                    <a:cxn ang="0">
                      <a:pos x="16" y="24"/>
                    </a:cxn>
                    <a:cxn ang="0">
                      <a:pos x="10" y="54"/>
                    </a:cxn>
                    <a:cxn ang="0">
                      <a:pos x="0" y="80"/>
                    </a:cxn>
                    <a:cxn ang="0">
                      <a:pos x="4" y="98"/>
                    </a:cxn>
                    <a:cxn ang="0">
                      <a:pos x="16" y="232"/>
                    </a:cxn>
                    <a:cxn ang="0">
                      <a:pos x="24" y="248"/>
                    </a:cxn>
                    <a:cxn ang="0">
                      <a:pos x="40" y="256"/>
                    </a:cxn>
                    <a:cxn ang="0">
                      <a:pos x="62" y="242"/>
                    </a:cxn>
                    <a:cxn ang="0">
                      <a:pos x="64" y="112"/>
                    </a:cxn>
                    <a:cxn ang="0">
                      <a:pos x="78" y="90"/>
                    </a:cxn>
                    <a:cxn ang="0">
                      <a:pos x="78" y="70"/>
                    </a:cxn>
                    <a:cxn ang="0">
                      <a:pos x="64" y="48"/>
                    </a:cxn>
                    <a:cxn ang="0">
                      <a:pos x="32" y="20"/>
                    </a:cxn>
                    <a:cxn ang="0">
                      <a:pos x="40" y="16"/>
                    </a:cxn>
                    <a:cxn ang="0">
                      <a:pos x="46" y="18"/>
                    </a:cxn>
                    <a:cxn ang="0">
                      <a:pos x="48" y="40"/>
                    </a:cxn>
                    <a:cxn ang="0">
                      <a:pos x="40" y="40"/>
                    </a:cxn>
                    <a:cxn ang="0">
                      <a:pos x="48" y="232"/>
                    </a:cxn>
                    <a:cxn ang="0">
                      <a:pos x="46" y="238"/>
                    </a:cxn>
                    <a:cxn ang="0">
                      <a:pos x="40" y="240"/>
                    </a:cxn>
                    <a:cxn ang="0">
                      <a:pos x="32" y="236"/>
                    </a:cxn>
                    <a:cxn ang="0">
                      <a:pos x="32" y="120"/>
                    </a:cxn>
                    <a:cxn ang="0">
                      <a:pos x="48" y="120"/>
                    </a:cxn>
                    <a:cxn ang="0">
                      <a:pos x="62" y="86"/>
                    </a:cxn>
                    <a:cxn ang="0">
                      <a:pos x="60" y="94"/>
                    </a:cxn>
                    <a:cxn ang="0">
                      <a:pos x="60" y="94"/>
                    </a:cxn>
                    <a:cxn ang="0">
                      <a:pos x="54" y="100"/>
                    </a:cxn>
                    <a:cxn ang="0">
                      <a:pos x="48" y="102"/>
                    </a:cxn>
                    <a:cxn ang="0">
                      <a:pos x="32" y="102"/>
                    </a:cxn>
                    <a:cxn ang="0">
                      <a:pos x="26" y="100"/>
                    </a:cxn>
                    <a:cxn ang="0">
                      <a:pos x="20" y="94"/>
                    </a:cxn>
                    <a:cxn ang="0">
                      <a:pos x="20" y="94"/>
                    </a:cxn>
                    <a:cxn ang="0">
                      <a:pos x="18" y="86"/>
                    </a:cxn>
                    <a:cxn ang="0">
                      <a:pos x="16" y="80"/>
                    </a:cxn>
                    <a:cxn ang="0">
                      <a:pos x="18" y="72"/>
                    </a:cxn>
                    <a:cxn ang="0">
                      <a:pos x="20" y="66"/>
                    </a:cxn>
                    <a:cxn ang="0">
                      <a:pos x="26" y="60"/>
                    </a:cxn>
                    <a:cxn ang="0">
                      <a:pos x="26" y="60"/>
                    </a:cxn>
                    <a:cxn ang="0">
                      <a:pos x="40" y="56"/>
                    </a:cxn>
                    <a:cxn ang="0">
                      <a:pos x="48" y="58"/>
                    </a:cxn>
                    <a:cxn ang="0">
                      <a:pos x="54" y="60"/>
                    </a:cxn>
                    <a:cxn ang="0">
                      <a:pos x="60" y="66"/>
                    </a:cxn>
                    <a:cxn ang="0">
                      <a:pos x="62" y="72"/>
                    </a:cxn>
                    <a:cxn ang="0">
                      <a:pos x="62" y="74"/>
                    </a:cxn>
                    <a:cxn ang="0">
                      <a:pos x="62" y="86"/>
                    </a:cxn>
                  </a:cxnLst>
                  <a:rect l="0" t="0" r="r" b="b"/>
                  <a:pathLst>
                    <a:path w="80" h="256">
                      <a:moveTo>
                        <a:pt x="64" y="48"/>
                      </a:move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62" y="14"/>
                      </a:lnTo>
                      <a:lnTo>
                        <a:pt x="56" y="8"/>
                      </a:lnTo>
                      <a:lnTo>
                        <a:pt x="50" y="2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0" y="2"/>
                      </a:lnTo>
                      <a:lnTo>
                        <a:pt x="24" y="8"/>
                      </a:lnTo>
                      <a:lnTo>
                        <a:pt x="18" y="14"/>
                      </a:lnTo>
                      <a:lnTo>
                        <a:pt x="16" y="24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0" y="54"/>
                      </a:lnTo>
                      <a:lnTo>
                        <a:pt x="4" y="62"/>
                      </a:lnTo>
                      <a:lnTo>
                        <a:pt x="2" y="7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2" y="90"/>
                      </a:lnTo>
                      <a:lnTo>
                        <a:pt x="4" y="98"/>
                      </a:lnTo>
                      <a:lnTo>
                        <a:pt x="10" y="106"/>
                      </a:lnTo>
                      <a:lnTo>
                        <a:pt x="16" y="112"/>
                      </a:lnTo>
                      <a:lnTo>
                        <a:pt x="16" y="232"/>
                      </a:lnTo>
                      <a:lnTo>
                        <a:pt x="16" y="232"/>
                      </a:lnTo>
                      <a:lnTo>
                        <a:pt x="18" y="242"/>
                      </a:lnTo>
                      <a:lnTo>
                        <a:pt x="24" y="248"/>
                      </a:lnTo>
                      <a:lnTo>
                        <a:pt x="30" y="254"/>
                      </a:lnTo>
                      <a:lnTo>
                        <a:pt x="40" y="256"/>
                      </a:lnTo>
                      <a:lnTo>
                        <a:pt x="40" y="256"/>
                      </a:lnTo>
                      <a:lnTo>
                        <a:pt x="50" y="254"/>
                      </a:lnTo>
                      <a:lnTo>
                        <a:pt x="56" y="248"/>
                      </a:lnTo>
                      <a:lnTo>
                        <a:pt x="62" y="242"/>
                      </a:lnTo>
                      <a:lnTo>
                        <a:pt x="64" y="232"/>
                      </a:lnTo>
                      <a:lnTo>
                        <a:pt x="64" y="112"/>
                      </a:lnTo>
                      <a:lnTo>
                        <a:pt x="64" y="112"/>
                      </a:lnTo>
                      <a:lnTo>
                        <a:pt x="70" y="106"/>
                      </a:lnTo>
                      <a:lnTo>
                        <a:pt x="76" y="98"/>
                      </a:lnTo>
                      <a:lnTo>
                        <a:pt x="78" y="90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78" y="70"/>
                      </a:lnTo>
                      <a:lnTo>
                        <a:pt x="76" y="62"/>
                      </a:lnTo>
                      <a:lnTo>
                        <a:pt x="70" y="54"/>
                      </a:lnTo>
                      <a:lnTo>
                        <a:pt x="64" y="48"/>
                      </a:lnTo>
                      <a:close/>
                      <a:moveTo>
                        <a:pt x="32" y="24"/>
                      </a:moveTo>
                      <a:lnTo>
                        <a:pt x="32" y="24"/>
                      </a:lnTo>
                      <a:lnTo>
                        <a:pt x="32" y="20"/>
                      </a:lnTo>
                      <a:lnTo>
                        <a:pt x="34" y="18"/>
                      </a:lnTo>
                      <a:lnTo>
                        <a:pt x="36" y="16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44" y="16"/>
                      </a:lnTo>
                      <a:lnTo>
                        <a:pt x="46" y="18"/>
                      </a:lnTo>
                      <a:lnTo>
                        <a:pt x="48" y="20"/>
                      </a:lnTo>
                      <a:lnTo>
                        <a:pt x="48" y="24"/>
                      </a:lnTo>
                      <a:lnTo>
                        <a:pt x="48" y="40"/>
                      </a:lnTo>
                      <a:lnTo>
                        <a:pt x="48" y="4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32" y="40"/>
                      </a:lnTo>
                      <a:lnTo>
                        <a:pt x="32" y="24"/>
                      </a:lnTo>
                      <a:close/>
                      <a:moveTo>
                        <a:pt x="48" y="232"/>
                      </a:moveTo>
                      <a:lnTo>
                        <a:pt x="48" y="232"/>
                      </a:lnTo>
                      <a:lnTo>
                        <a:pt x="48" y="236"/>
                      </a:lnTo>
                      <a:lnTo>
                        <a:pt x="46" y="238"/>
                      </a:lnTo>
                      <a:lnTo>
                        <a:pt x="44" y="240"/>
                      </a:lnTo>
                      <a:lnTo>
                        <a:pt x="40" y="240"/>
                      </a:lnTo>
                      <a:lnTo>
                        <a:pt x="40" y="240"/>
                      </a:lnTo>
                      <a:lnTo>
                        <a:pt x="36" y="240"/>
                      </a:lnTo>
                      <a:lnTo>
                        <a:pt x="34" y="238"/>
                      </a:lnTo>
                      <a:lnTo>
                        <a:pt x="32" y="236"/>
                      </a:lnTo>
                      <a:lnTo>
                        <a:pt x="32" y="232"/>
                      </a:lnTo>
                      <a:lnTo>
                        <a:pt x="32" y="120"/>
                      </a:lnTo>
                      <a:lnTo>
                        <a:pt x="32" y="120"/>
                      </a:lnTo>
                      <a:lnTo>
                        <a:pt x="40" y="120"/>
                      </a:lnTo>
                      <a:lnTo>
                        <a:pt x="40" y="120"/>
                      </a:lnTo>
                      <a:lnTo>
                        <a:pt x="48" y="120"/>
                      </a:lnTo>
                      <a:lnTo>
                        <a:pt x="48" y="232"/>
                      </a:lnTo>
                      <a:close/>
                      <a:moveTo>
                        <a:pt x="62" y="86"/>
                      </a:moveTo>
                      <a:lnTo>
                        <a:pt x="62" y="86"/>
                      </a:lnTo>
                      <a:lnTo>
                        <a:pt x="62" y="88"/>
                      </a:lnTo>
                      <a:lnTo>
                        <a:pt x="62" y="88"/>
                      </a:lnTo>
                      <a:lnTo>
                        <a:pt x="60" y="94"/>
                      </a:lnTo>
                      <a:lnTo>
                        <a:pt x="60" y="94"/>
                      </a:lnTo>
                      <a:lnTo>
                        <a:pt x="60" y="94"/>
                      </a:lnTo>
                      <a:lnTo>
                        <a:pt x="60" y="94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48" y="102"/>
                      </a:lnTo>
                      <a:lnTo>
                        <a:pt x="48" y="102"/>
                      </a:lnTo>
                      <a:lnTo>
                        <a:pt x="40" y="104"/>
                      </a:lnTo>
                      <a:lnTo>
                        <a:pt x="40" y="104"/>
                      </a:lnTo>
                      <a:lnTo>
                        <a:pt x="32" y="102"/>
                      </a:lnTo>
                      <a:lnTo>
                        <a:pt x="32" y="102"/>
                      </a:lnTo>
                      <a:lnTo>
                        <a:pt x="26" y="100"/>
                      </a:lnTo>
                      <a:lnTo>
                        <a:pt x="26" y="100"/>
                      </a:lnTo>
                      <a:lnTo>
                        <a:pt x="26" y="100"/>
                      </a:lnTo>
                      <a:lnTo>
                        <a:pt x="26" y="100"/>
                      </a:lnTo>
                      <a:lnTo>
                        <a:pt x="20" y="94"/>
                      </a:lnTo>
                      <a:lnTo>
                        <a:pt x="20" y="94"/>
                      </a:lnTo>
                      <a:lnTo>
                        <a:pt x="20" y="94"/>
                      </a:lnTo>
                      <a:lnTo>
                        <a:pt x="20" y="94"/>
                      </a:lnTo>
                      <a:lnTo>
                        <a:pt x="18" y="88"/>
                      </a:lnTo>
                      <a:lnTo>
                        <a:pt x="18" y="88"/>
                      </a:lnTo>
                      <a:lnTo>
                        <a:pt x="18" y="86"/>
                      </a:lnTo>
                      <a:lnTo>
                        <a:pt x="18" y="86"/>
                      </a:lnTo>
                      <a:lnTo>
                        <a:pt x="16" y="80"/>
                      </a:lnTo>
                      <a:lnTo>
                        <a:pt x="16" y="80"/>
                      </a:lnTo>
                      <a:lnTo>
                        <a:pt x="18" y="74"/>
                      </a:lnTo>
                      <a:lnTo>
                        <a:pt x="18" y="74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20" y="66"/>
                      </a:lnTo>
                      <a:lnTo>
                        <a:pt x="20" y="66"/>
                      </a:lnTo>
                      <a:lnTo>
                        <a:pt x="20" y="66"/>
                      </a:lnTo>
                      <a:lnTo>
                        <a:pt x="20" y="66"/>
                      </a:lnTo>
                      <a:lnTo>
                        <a:pt x="26" y="60"/>
                      </a:lnTo>
                      <a:lnTo>
                        <a:pt x="26" y="60"/>
                      </a:lnTo>
                      <a:lnTo>
                        <a:pt x="26" y="60"/>
                      </a:lnTo>
                      <a:lnTo>
                        <a:pt x="26" y="60"/>
                      </a:lnTo>
                      <a:lnTo>
                        <a:pt x="32" y="58"/>
                      </a:lnTo>
                      <a:lnTo>
                        <a:pt x="32" y="58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60" y="66"/>
                      </a:lnTo>
                      <a:lnTo>
                        <a:pt x="60" y="66"/>
                      </a:lnTo>
                      <a:lnTo>
                        <a:pt x="60" y="66"/>
                      </a:lnTo>
                      <a:lnTo>
                        <a:pt x="60" y="66"/>
                      </a:lnTo>
                      <a:lnTo>
                        <a:pt x="62" y="72"/>
                      </a:lnTo>
                      <a:lnTo>
                        <a:pt x="62" y="72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80"/>
                      </a:lnTo>
                      <a:lnTo>
                        <a:pt x="64" y="80"/>
                      </a:lnTo>
                      <a:lnTo>
                        <a:pt x="62" y="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176"/>
                <p:cNvSpPr>
                  <a:spLocks noEditPoints="1"/>
                </p:cNvSpPr>
                <p:nvPr/>
              </p:nvSpPr>
              <p:spPr bwMode="auto">
                <a:xfrm>
                  <a:off x="3289300" y="1962150"/>
                  <a:ext cx="127000" cy="406400"/>
                </a:xfrm>
                <a:custGeom>
                  <a:avLst/>
                  <a:gdLst/>
                  <a:ahLst/>
                  <a:cxnLst>
                    <a:cxn ang="0">
                      <a:pos x="64" y="24"/>
                    </a:cxn>
                    <a:cxn ang="0">
                      <a:pos x="50" y="2"/>
                    </a:cxn>
                    <a:cxn ang="0">
                      <a:pos x="30" y="2"/>
                    </a:cxn>
                    <a:cxn ang="0">
                      <a:pos x="16" y="24"/>
                    </a:cxn>
                    <a:cxn ang="0">
                      <a:pos x="10" y="150"/>
                    </a:cxn>
                    <a:cxn ang="0">
                      <a:pos x="0" y="176"/>
                    </a:cxn>
                    <a:cxn ang="0">
                      <a:pos x="4" y="194"/>
                    </a:cxn>
                    <a:cxn ang="0">
                      <a:pos x="16" y="232"/>
                    </a:cxn>
                    <a:cxn ang="0">
                      <a:pos x="24" y="248"/>
                    </a:cxn>
                    <a:cxn ang="0">
                      <a:pos x="40" y="256"/>
                    </a:cxn>
                    <a:cxn ang="0">
                      <a:pos x="62" y="242"/>
                    </a:cxn>
                    <a:cxn ang="0">
                      <a:pos x="64" y="208"/>
                    </a:cxn>
                    <a:cxn ang="0">
                      <a:pos x="78" y="186"/>
                    </a:cxn>
                    <a:cxn ang="0">
                      <a:pos x="78" y="166"/>
                    </a:cxn>
                    <a:cxn ang="0">
                      <a:pos x="64" y="144"/>
                    </a:cxn>
                    <a:cxn ang="0">
                      <a:pos x="32" y="20"/>
                    </a:cxn>
                    <a:cxn ang="0">
                      <a:pos x="40" y="16"/>
                    </a:cxn>
                    <a:cxn ang="0">
                      <a:pos x="46" y="18"/>
                    </a:cxn>
                    <a:cxn ang="0">
                      <a:pos x="48" y="136"/>
                    </a:cxn>
                    <a:cxn ang="0">
                      <a:pos x="40" y="136"/>
                    </a:cxn>
                    <a:cxn ang="0">
                      <a:pos x="48" y="232"/>
                    </a:cxn>
                    <a:cxn ang="0">
                      <a:pos x="46" y="238"/>
                    </a:cxn>
                    <a:cxn ang="0">
                      <a:pos x="40" y="240"/>
                    </a:cxn>
                    <a:cxn ang="0">
                      <a:pos x="32" y="236"/>
                    </a:cxn>
                    <a:cxn ang="0">
                      <a:pos x="32" y="216"/>
                    </a:cxn>
                    <a:cxn ang="0">
                      <a:pos x="48" y="216"/>
                    </a:cxn>
                    <a:cxn ang="0">
                      <a:pos x="62" y="182"/>
                    </a:cxn>
                    <a:cxn ang="0">
                      <a:pos x="60" y="190"/>
                    </a:cxn>
                    <a:cxn ang="0">
                      <a:pos x="60" y="190"/>
                    </a:cxn>
                    <a:cxn ang="0">
                      <a:pos x="54" y="196"/>
                    </a:cxn>
                    <a:cxn ang="0">
                      <a:pos x="48" y="198"/>
                    </a:cxn>
                    <a:cxn ang="0">
                      <a:pos x="32" y="198"/>
                    </a:cxn>
                    <a:cxn ang="0">
                      <a:pos x="26" y="196"/>
                    </a:cxn>
                    <a:cxn ang="0">
                      <a:pos x="20" y="190"/>
                    </a:cxn>
                    <a:cxn ang="0">
                      <a:pos x="20" y="190"/>
                    </a:cxn>
                    <a:cxn ang="0">
                      <a:pos x="18" y="182"/>
                    </a:cxn>
                    <a:cxn ang="0">
                      <a:pos x="16" y="176"/>
                    </a:cxn>
                    <a:cxn ang="0">
                      <a:pos x="18" y="168"/>
                    </a:cxn>
                    <a:cxn ang="0">
                      <a:pos x="20" y="162"/>
                    </a:cxn>
                    <a:cxn ang="0">
                      <a:pos x="26" y="156"/>
                    </a:cxn>
                    <a:cxn ang="0">
                      <a:pos x="26" y="156"/>
                    </a:cxn>
                    <a:cxn ang="0">
                      <a:pos x="40" y="152"/>
                    </a:cxn>
                    <a:cxn ang="0">
                      <a:pos x="48" y="154"/>
                    </a:cxn>
                    <a:cxn ang="0">
                      <a:pos x="54" y="156"/>
                    </a:cxn>
                    <a:cxn ang="0">
                      <a:pos x="60" y="162"/>
                    </a:cxn>
                    <a:cxn ang="0">
                      <a:pos x="62" y="168"/>
                    </a:cxn>
                    <a:cxn ang="0">
                      <a:pos x="62" y="170"/>
                    </a:cxn>
                    <a:cxn ang="0">
                      <a:pos x="62" y="182"/>
                    </a:cxn>
                  </a:cxnLst>
                  <a:rect l="0" t="0" r="r" b="b"/>
                  <a:pathLst>
                    <a:path w="80" h="256">
                      <a:moveTo>
                        <a:pt x="64" y="144"/>
                      </a:move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62" y="14"/>
                      </a:lnTo>
                      <a:lnTo>
                        <a:pt x="56" y="8"/>
                      </a:lnTo>
                      <a:lnTo>
                        <a:pt x="50" y="2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0" y="2"/>
                      </a:lnTo>
                      <a:lnTo>
                        <a:pt x="24" y="8"/>
                      </a:lnTo>
                      <a:lnTo>
                        <a:pt x="18" y="14"/>
                      </a:lnTo>
                      <a:lnTo>
                        <a:pt x="16" y="2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0" y="150"/>
                      </a:lnTo>
                      <a:lnTo>
                        <a:pt x="4" y="158"/>
                      </a:lnTo>
                      <a:lnTo>
                        <a:pt x="2" y="166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2" y="186"/>
                      </a:lnTo>
                      <a:lnTo>
                        <a:pt x="4" y="194"/>
                      </a:lnTo>
                      <a:lnTo>
                        <a:pt x="10" y="202"/>
                      </a:lnTo>
                      <a:lnTo>
                        <a:pt x="16" y="208"/>
                      </a:lnTo>
                      <a:lnTo>
                        <a:pt x="16" y="232"/>
                      </a:lnTo>
                      <a:lnTo>
                        <a:pt x="16" y="232"/>
                      </a:lnTo>
                      <a:lnTo>
                        <a:pt x="18" y="242"/>
                      </a:lnTo>
                      <a:lnTo>
                        <a:pt x="24" y="248"/>
                      </a:lnTo>
                      <a:lnTo>
                        <a:pt x="30" y="254"/>
                      </a:lnTo>
                      <a:lnTo>
                        <a:pt x="40" y="256"/>
                      </a:lnTo>
                      <a:lnTo>
                        <a:pt x="40" y="256"/>
                      </a:lnTo>
                      <a:lnTo>
                        <a:pt x="50" y="254"/>
                      </a:lnTo>
                      <a:lnTo>
                        <a:pt x="56" y="248"/>
                      </a:lnTo>
                      <a:lnTo>
                        <a:pt x="62" y="242"/>
                      </a:lnTo>
                      <a:lnTo>
                        <a:pt x="64" y="232"/>
                      </a:lnTo>
                      <a:lnTo>
                        <a:pt x="64" y="208"/>
                      </a:lnTo>
                      <a:lnTo>
                        <a:pt x="64" y="208"/>
                      </a:lnTo>
                      <a:lnTo>
                        <a:pt x="70" y="202"/>
                      </a:lnTo>
                      <a:lnTo>
                        <a:pt x="76" y="194"/>
                      </a:lnTo>
                      <a:lnTo>
                        <a:pt x="78" y="186"/>
                      </a:lnTo>
                      <a:lnTo>
                        <a:pt x="80" y="176"/>
                      </a:lnTo>
                      <a:lnTo>
                        <a:pt x="80" y="176"/>
                      </a:lnTo>
                      <a:lnTo>
                        <a:pt x="78" y="166"/>
                      </a:lnTo>
                      <a:lnTo>
                        <a:pt x="76" y="158"/>
                      </a:lnTo>
                      <a:lnTo>
                        <a:pt x="70" y="150"/>
                      </a:lnTo>
                      <a:lnTo>
                        <a:pt x="64" y="144"/>
                      </a:lnTo>
                      <a:close/>
                      <a:moveTo>
                        <a:pt x="32" y="24"/>
                      </a:moveTo>
                      <a:lnTo>
                        <a:pt x="32" y="24"/>
                      </a:lnTo>
                      <a:lnTo>
                        <a:pt x="32" y="20"/>
                      </a:lnTo>
                      <a:lnTo>
                        <a:pt x="34" y="18"/>
                      </a:lnTo>
                      <a:lnTo>
                        <a:pt x="36" y="16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44" y="16"/>
                      </a:lnTo>
                      <a:lnTo>
                        <a:pt x="46" y="18"/>
                      </a:lnTo>
                      <a:lnTo>
                        <a:pt x="48" y="20"/>
                      </a:lnTo>
                      <a:lnTo>
                        <a:pt x="48" y="24"/>
                      </a:lnTo>
                      <a:lnTo>
                        <a:pt x="48" y="136"/>
                      </a:lnTo>
                      <a:lnTo>
                        <a:pt x="48" y="136"/>
                      </a:lnTo>
                      <a:lnTo>
                        <a:pt x="40" y="136"/>
                      </a:lnTo>
                      <a:lnTo>
                        <a:pt x="40" y="136"/>
                      </a:lnTo>
                      <a:lnTo>
                        <a:pt x="32" y="136"/>
                      </a:lnTo>
                      <a:lnTo>
                        <a:pt x="32" y="24"/>
                      </a:lnTo>
                      <a:close/>
                      <a:moveTo>
                        <a:pt x="48" y="232"/>
                      </a:moveTo>
                      <a:lnTo>
                        <a:pt x="48" y="232"/>
                      </a:lnTo>
                      <a:lnTo>
                        <a:pt x="48" y="236"/>
                      </a:lnTo>
                      <a:lnTo>
                        <a:pt x="46" y="238"/>
                      </a:lnTo>
                      <a:lnTo>
                        <a:pt x="44" y="240"/>
                      </a:lnTo>
                      <a:lnTo>
                        <a:pt x="40" y="240"/>
                      </a:lnTo>
                      <a:lnTo>
                        <a:pt x="40" y="240"/>
                      </a:lnTo>
                      <a:lnTo>
                        <a:pt x="36" y="240"/>
                      </a:lnTo>
                      <a:lnTo>
                        <a:pt x="34" y="238"/>
                      </a:lnTo>
                      <a:lnTo>
                        <a:pt x="32" y="236"/>
                      </a:lnTo>
                      <a:lnTo>
                        <a:pt x="32" y="232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40" y="216"/>
                      </a:lnTo>
                      <a:lnTo>
                        <a:pt x="40" y="216"/>
                      </a:lnTo>
                      <a:lnTo>
                        <a:pt x="48" y="216"/>
                      </a:lnTo>
                      <a:lnTo>
                        <a:pt x="48" y="232"/>
                      </a:lnTo>
                      <a:close/>
                      <a:moveTo>
                        <a:pt x="62" y="182"/>
                      </a:moveTo>
                      <a:lnTo>
                        <a:pt x="62" y="182"/>
                      </a:lnTo>
                      <a:lnTo>
                        <a:pt x="62" y="184"/>
                      </a:lnTo>
                      <a:lnTo>
                        <a:pt x="62" y="184"/>
                      </a:lnTo>
                      <a:lnTo>
                        <a:pt x="60" y="190"/>
                      </a:lnTo>
                      <a:lnTo>
                        <a:pt x="60" y="190"/>
                      </a:lnTo>
                      <a:lnTo>
                        <a:pt x="60" y="190"/>
                      </a:lnTo>
                      <a:lnTo>
                        <a:pt x="60" y="190"/>
                      </a:lnTo>
                      <a:lnTo>
                        <a:pt x="54" y="196"/>
                      </a:lnTo>
                      <a:lnTo>
                        <a:pt x="54" y="196"/>
                      </a:lnTo>
                      <a:lnTo>
                        <a:pt x="54" y="196"/>
                      </a:lnTo>
                      <a:lnTo>
                        <a:pt x="54" y="196"/>
                      </a:lnTo>
                      <a:lnTo>
                        <a:pt x="48" y="198"/>
                      </a:lnTo>
                      <a:lnTo>
                        <a:pt x="48" y="198"/>
                      </a:lnTo>
                      <a:lnTo>
                        <a:pt x="40" y="200"/>
                      </a:lnTo>
                      <a:lnTo>
                        <a:pt x="40" y="200"/>
                      </a:lnTo>
                      <a:lnTo>
                        <a:pt x="32" y="198"/>
                      </a:lnTo>
                      <a:lnTo>
                        <a:pt x="32" y="198"/>
                      </a:lnTo>
                      <a:lnTo>
                        <a:pt x="26" y="196"/>
                      </a:lnTo>
                      <a:lnTo>
                        <a:pt x="26" y="196"/>
                      </a:lnTo>
                      <a:lnTo>
                        <a:pt x="26" y="196"/>
                      </a:lnTo>
                      <a:lnTo>
                        <a:pt x="26" y="196"/>
                      </a:lnTo>
                      <a:lnTo>
                        <a:pt x="20" y="190"/>
                      </a:lnTo>
                      <a:lnTo>
                        <a:pt x="20" y="190"/>
                      </a:lnTo>
                      <a:lnTo>
                        <a:pt x="20" y="190"/>
                      </a:lnTo>
                      <a:lnTo>
                        <a:pt x="20" y="190"/>
                      </a:lnTo>
                      <a:lnTo>
                        <a:pt x="18" y="184"/>
                      </a:lnTo>
                      <a:lnTo>
                        <a:pt x="18" y="184"/>
                      </a:lnTo>
                      <a:lnTo>
                        <a:pt x="18" y="182"/>
                      </a:lnTo>
                      <a:lnTo>
                        <a:pt x="18" y="182"/>
                      </a:lnTo>
                      <a:lnTo>
                        <a:pt x="16" y="176"/>
                      </a:lnTo>
                      <a:lnTo>
                        <a:pt x="16" y="176"/>
                      </a:lnTo>
                      <a:lnTo>
                        <a:pt x="18" y="170"/>
                      </a:lnTo>
                      <a:lnTo>
                        <a:pt x="18" y="170"/>
                      </a:lnTo>
                      <a:lnTo>
                        <a:pt x="18" y="168"/>
                      </a:lnTo>
                      <a:lnTo>
                        <a:pt x="18" y="168"/>
                      </a:lnTo>
                      <a:lnTo>
                        <a:pt x="20" y="162"/>
                      </a:lnTo>
                      <a:lnTo>
                        <a:pt x="20" y="162"/>
                      </a:lnTo>
                      <a:lnTo>
                        <a:pt x="20" y="162"/>
                      </a:lnTo>
                      <a:lnTo>
                        <a:pt x="20" y="162"/>
                      </a:lnTo>
                      <a:lnTo>
                        <a:pt x="26" y="156"/>
                      </a:lnTo>
                      <a:lnTo>
                        <a:pt x="26" y="156"/>
                      </a:lnTo>
                      <a:lnTo>
                        <a:pt x="26" y="156"/>
                      </a:lnTo>
                      <a:lnTo>
                        <a:pt x="26" y="156"/>
                      </a:lnTo>
                      <a:lnTo>
                        <a:pt x="32" y="154"/>
                      </a:lnTo>
                      <a:lnTo>
                        <a:pt x="32" y="154"/>
                      </a:lnTo>
                      <a:lnTo>
                        <a:pt x="40" y="152"/>
                      </a:lnTo>
                      <a:lnTo>
                        <a:pt x="40" y="152"/>
                      </a:lnTo>
                      <a:lnTo>
                        <a:pt x="48" y="154"/>
                      </a:lnTo>
                      <a:lnTo>
                        <a:pt x="48" y="154"/>
                      </a:lnTo>
                      <a:lnTo>
                        <a:pt x="54" y="156"/>
                      </a:lnTo>
                      <a:lnTo>
                        <a:pt x="54" y="156"/>
                      </a:lnTo>
                      <a:lnTo>
                        <a:pt x="54" y="156"/>
                      </a:lnTo>
                      <a:lnTo>
                        <a:pt x="54" y="156"/>
                      </a:lnTo>
                      <a:lnTo>
                        <a:pt x="60" y="162"/>
                      </a:lnTo>
                      <a:lnTo>
                        <a:pt x="60" y="162"/>
                      </a:lnTo>
                      <a:lnTo>
                        <a:pt x="60" y="162"/>
                      </a:lnTo>
                      <a:lnTo>
                        <a:pt x="60" y="162"/>
                      </a:lnTo>
                      <a:lnTo>
                        <a:pt x="62" y="168"/>
                      </a:lnTo>
                      <a:lnTo>
                        <a:pt x="62" y="168"/>
                      </a:lnTo>
                      <a:lnTo>
                        <a:pt x="62" y="170"/>
                      </a:lnTo>
                      <a:lnTo>
                        <a:pt x="62" y="170"/>
                      </a:lnTo>
                      <a:lnTo>
                        <a:pt x="64" y="176"/>
                      </a:lnTo>
                      <a:lnTo>
                        <a:pt x="64" y="176"/>
                      </a:lnTo>
                      <a:lnTo>
                        <a:pt x="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6" name="25 Grupo"/>
          <p:cNvGrpSpPr/>
          <p:nvPr/>
        </p:nvGrpSpPr>
        <p:grpSpPr>
          <a:xfrm>
            <a:off x="524711" y="2122450"/>
            <a:ext cx="2946122" cy="843755"/>
            <a:chOff x="524711" y="2122450"/>
            <a:chExt cx="2946122" cy="843755"/>
          </a:xfrm>
        </p:grpSpPr>
        <p:sp>
          <p:nvSpPr>
            <p:cNvPr id="185" name="Rectangle 184"/>
            <p:cNvSpPr/>
            <p:nvPr/>
          </p:nvSpPr>
          <p:spPr>
            <a:xfrm>
              <a:off x="524711" y="2328884"/>
              <a:ext cx="195905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06375" indent="-206375" algn="r"/>
              <a:r>
                <a:rPr lang="ca-ES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Cultura bàsica de GD en el sector privat</a:t>
              </a:r>
            </a:p>
          </p:txBody>
        </p:sp>
        <p:grpSp>
          <p:nvGrpSpPr>
            <p:cNvPr id="20" name="19 Grupo"/>
            <p:cNvGrpSpPr/>
            <p:nvPr/>
          </p:nvGrpSpPr>
          <p:grpSpPr>
            <a:xfrm>
              <a:off x="2627784" y="2122450"/>
              <a:ext cx="843049" cy="843755"/>
              <a:chOff x="2627784" y="2122450"/>
              <a:chExt cx="843049" cy="843755"/>
            </a:xfrm>
          </p:grpSpPr>
          <p:grpSp>
            <p:nvGrpSpPr>
              <p:cNvPr id="3" name="Group 129"/>
              <p:cNvGrpSpPr>
                <a:grpSpLocks noChangeAspect="1"/>
              </p:cNvGrpSpPr>
              <p:nvPr/>
            </p:nvGrpSpPr>
            <p:grpSpPr>
              <a:xfrm>
                <a:off x="2627784" y="2122450"/>
                <a:ext cx="843049" cy="843755"/>
                <a:chOff x="2779491" y="2517212"/>
                <a:chExt cx="648499" cy="649042"/>
              </a:xfrm>
            </p:grpSpPr>
            <p:sp>
              <p:nvSpPr>
                <p:cNvPr id="125" name="Oval 124"/>
                <p:cNvSpPr>
                  <a:spLocks noChangeAspect="1"/>
                </p:cNvSpPr>
                <p:nvPr/>
              </p:nvSpPr>
              <p:spPr>
                <a:xfrm>
                  <a:off x="2779491" y="2517212"/>
                  <a:ext cx="648499" cy="64904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US" sz="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Oval 61"/>
                <p:cNvSpPr>
                  <a:spLocks noChangeAspect="1"/>
                </p:cNvSpPr>
                <p:nvPr/>
              </p:nvSpPr>
              <p:spPr>
                <a:xfrm>
                  <a:off x="2854318" y="2592102"/>
                  <a:ext cx="498845" cy="4992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US" sz="1200" b="1" dirty="0"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2" name="Group 85"/>
              <p:cNvGrpSpPr/>
              <p:nvPr/>
            </p:nvGrpSpPr>
            <p:grpSpPr>
              <a:xfrm>
                <a:off x="2811842" y="2319689"/>
                <a:ext cx="474931" cy="449277"/>
                <a:chOff x="3149600" y="2774950"/>
                <a:chExt cx="406400" cy="406400"/>
              </a:xfrm>
              <a:solidFill>
                <a:schemeClr val="tx1"/>
              </a:solidFill>
            </p:grpSpPr>
            <p:sp>
              <p:nvSpPr>
                <p:cNvPr id="83" name="Freeform 110"/>
                <p:cNvSpPr>
                  <a:spLocks noEditPoints="1"/>
                </p:cNvSpPr>
                <p:nvPr/>
              </p:nvSpPr>
              <p:spPr bwMode="auto">
                <a:xfrm>
                  <a:off x="3327400" y="2978150"/>
                  <a:ext cx="63500" cy="63500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20" y="40"/>
                    </a:cxn>
                    <a:cxn ang="0">
                      <a:pos x="28" y="38"/>
                    </a:cxn>
                    <a:cxn ang="0">
                      <a:pos x="34" y="34"/>
                    </a:cxn>
                    <a:cxn ang="0">
                      <a:pos x="38" y="28"/>
                    </a:cxn>
                    <a:cxn ang="0">
                      <a:pos x="40" y="20"/>
                    </a:cxn>
                    <a:cxn ang="0">
                      <a:pos x="40" y="20"/>
                    </a:cxn>
                    <a:cxn ang="0">
                      <a:pos x="38" y="12"/>
                    </a:cxn>
                    <a:cxn ang="0">
                      <a:pos x="34" y="6"/>
                    </a:cxn>
                    <a:cxn ang="0">
                      <a:pos x="28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8"/>
                    </a:cxn>
                    <a:cxn ang="0">
                      <a:pos x="6" y="34"/>
                    </a:cxn>
                    <a:cxn ang="0">
                      <a:pos x="12" y="38"/>
                    </a:cxn>
                    <a:cxn ang="0">
                      <a:pos x="20" y="40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4" y="8"/>
                    </a:cxn>
                    <a:cxn ang="0">
                      <a:pos x="28" y="12"/>
                    </a:cxn>
                    <a:cxn ang="0">
                      <a:pos x="32" y="16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32" y="24"/>
                    </a:cxn>
                    <a:cxn ang="0">
                      <a:pos x="28" y="28"/>
                    </a:cxn>
                    <a:cxn ang="0">
                      <a:pos x="24" y="32"/>
                    </a:cxn>
                    <a:cxn ang="0">
                      <a:pos x="20" y="32"/>
                    </a:cxn>
                    <a:cxn ang="0">
                      <a:pos x="20" y="32"/>
                    </a:cxn>
                    <a:cxn ang="0">
                      <a:pos x="16" y="32"/>
                    </a:cxn>
                    <a:cxn ang="0">
                      <a:pos x="12" y="28"/>
                    </a:cxn>
                    <a:cxn ang="0">
                      <a:pos x="8" y="24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12" y="12"/>
                    </a:cxn>
                    <a:cxn ang="0">
                      <a:pos x="16" y="8"/>
                    </a:cxn>
                    <a:cxn ang="0">
                      <a:pos x="20" y="8"/>
                    </a:cxn>
                  </a:cxnLst>
                  <a:rect l="0" t="0" r="r" b="b"/>
                  <a:pathLst>
                    <a:path w="40" h="40">
                      <a:moveTo>
                        <a:pt x="20" y="40"/>
                      </a:moveTo>
                      <a:lnTo>
                        <a:pt x="20" y="40"/>
                      </a:lnTo>
                      <a:lnTo>
                        <a:pt x="28" y="38"/>
                      </a:lnTo>
                      <a:lnTo>
                        <a:pt x="34" y="34"/>
                      </a:lnTo>
                      <a:lnTo>
                        <a:pt x="38" y="28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8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8"/>
                      </a:lnTo>
                      <a:lnTo>
                        <a:pt x="6" y="34"/>
                      </a:lnTo>
                      <a:lnTo>
                        <a:pt x="12" y="38"/>
                      </a:lnTo>
                      <a:lnTo>
                        <a:pt x="20" y="40"/>
                      </a:lnTo>
                      <a:close/>
                      <a:moveTo>
                        <a:pt x="20" y="8"/>
                      </a:move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8" y="12"/>
                      </a:lnTo>
                      <a:lnTo>
                        <a:pt x="32" y="1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2" y="24"/>
                      </a:lnTo>
                      <a:lnTo>
                        <a:pt x="28" y="28"/>
                      </a:lnTo>
                      <a:lnTo>
                        <a:pt x="24" y="32"/>
                      </a:lnTo>
                      <a:lnTo>
                        <a:pt x="20" y="32"/>
                      </a:lnTo>
                      <a:lnTo>
                        <a:pt x="20" y="32"/>
                      </a:lnTo>
                      <a:lnTo>
                        <a:pt x="16" y="32"/>
                      </a:lnTo>
                      <a:lnTo>
                        <a:pt x="12" y="28"/>
                      </a:lnTo>
                      <a:lnTo>
                        <a:pt x="8" y="24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113"/>
                <p:cNvSpPr>
                  <a:spLocks noEditPoints="1"/>
                </p:cNvSpPr>
                <p:nvPr/>
              </p:nvSpPr>
              <p:spPr bwMode="auto">
                <a:xfrm>
                  <a:off x="3492500" y="2774950"/>
                  <a:ext cx="63500" cy="6350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8"/>
                    </a:cxn>
                    <a:cxn ang="0">
                      <a:pos x="6" y="34"/>
                    </a:cxn>
                    <a:cxn ang="0">
                      <a:pos x="12" y="38"/>
                    </a:cxn>
                    <a:cxn ang="0">
                      <a:pos x="20" y="40"/>
                    </a:cxn>
                    <a:cxn ang="0">
                      <a:pos x="20" y="40"/>
                    </a:cxn>
                    <a:cxn ang="0">
                      <a:pos x="28" y="38"/>
                    </a:cxn>
                    <a:cxn ang="0">
                      <a:pos x="34" y="34"/>
                    </a:cxn>
                    <a:cxn ang="0">
                      <a:pos x="38" y="28"/>
                    </a:cxn>
                    <a:cxn ang="0">
                      <a:pos x="40" y="20"/>
                    </a:cxn>
                    <a:cxn ang="0">
                      <a:pos x="40" y="20"/>
                    </a:cxn>
                    <a:cxn ang="0">
                      <a:pos x="38" y="12"/>
                    </a:cxn>
                    <a:cxn ang="0">
                      <a:pos x="34" y="6"/>
                    </a:cxn>
                    <a:cxn ang="0">
                      <a:pos x="28" y="2"/>
                    </a:cxn>
                    <a:cxn ang="0">
                      <a:pos x="20" y="0"/>
                    </a:cxn>
                    <a:cxn ang="0">
                      <a:pos x="20" y="32"/>
                    </a:cxn>
                    <a:cxn ang="0">
                      <a:pos x="20" y="32"/>
                    </a:cxn>
                    <a:cxn ang="0">
                      <a:pos x="16" y="32"/>
                    </a:cxn>
                    <a:cxn ang="0">
                      <a:pos x="12" y="28"/>
                    </a:cxn>
                    <a:cxn ang="0">
                      <a:pos x="8" y="24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12" y="12"/>
                    </a:cxn>
                    <a:cxn ang="0">
                      <a:pos x="16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4" y="8"/>
                    </a:cxn>
                    <a:cxn ang="0">
                      <a:pos x="28" y="12"/>
                    </a:cxn>
                    <a:cxn ang="0">
                      <a:pos x="32" y="16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32" y="24"/>
                    </a:cxn>
                    <a:cxn ang="0">
                      <a:pos x="28" y="28"/>
                    </a:cxn>
                    <a:cxn ang="0">
                      <a:pos x="24" y="32"/>
                    </a:cxn>
                    <a:cxn ang="0">
                      <a:pos x="20" y="32"/>
                    </a:cxn>
                  </a:cxnLst>
                  <a:rect l="0" t="0" r="r" b="b"/>
                  <a:pathLst>
                    <a:path w="40" h="40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8"/>
                      </a:lnTo>
                      <a:lnTo>
                        <a:pt x="6" y="34"/>
                      </a:lnTo>
                      <a:lnTo>
                        <a:pt x="12" y="38"/>
                      </a:lnTo>
                      <a:lnTo>
                        <a:pt x="20" y="40"/>
                      </a:lnTo>
                      <a:lnTo>
                        <a:pt x="20" y="40"/>
                      </a:lnTo>
                      <a:lnTo>
                        <a:pt x="28" y="38"/>
                      </a:lnTo>
                      <a:lnTo>
                        <a:pt x="34" y="34"/>
                      </a:lnTo>
                      <a:lnTo>
                        <a:pt x="38" y="28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8" y="2"/>
                      </a:lnTo>
                      <a:lnTo>
                        <a:pt x="20" y="0"/>
                      </a:lnTo>
                      <a:close/>
                      <a:moveTo>
                        <a:pt x="20" y="32"/>
                      </a:moveTo>
                      <a:lnTo>
                        <a:pt x="20" y="32"/>
                      </a:lnTo>
                      <a:lnTo>
                        <a:pt x="16" y="32"/>
                      </a:lnTo>
                      <a:lnTo>
                        <a:pt x="12" y="28"/>
                      </a:lnTo>
                      <a:lnTo>
                        <a:pt x="8" y="24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8" y="12"/>
                      </a:lnTo>
                      <a:lnTo>
                        <a:pt x="32" y="1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2" y="24"/>
                      </a:lnTo>
                      <a:lnTo>
                        <a:pt x="28" y="28"/>
                      </a:lnTo>
                      <a:lnTo>
                        <a:pt x="24" y="32"/>
                      </a:lnTo>
                      <a:lnTo>
                        <a:pt x="20" y="3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116"/>
                <p:cNvSpPr>
                  <a:spLocks noEditPoints="1"/>
                </p:cNvSpPr>
                <p:nvPr/>
              </p:nvSpPr>
              <p:spPr bwMode="auto">
                <a:xfrm>
                  <a:off x="3251200" y="2965450"/>
                  <a:ext cx="50800" cy="508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8" y="28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8" y="4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4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20" y="8"/>
                    </a:cxn>
                    <a:cxn ang="0">
                      <a:pos x="22" y="10"/>
                    </a:cxn>
                    <a:cxn ang="0">
                      <a:pos x="24" y="12"/>
                    </a:cxn>
                    <a:cxn ang="0">
                      <a:pos x="24" y="16"/>
                    </a:cxn>
                    <a:cxn ang="0">
                      <a:pos x="24" y="16"/>
                    </a:cxn>
                    <a:cxn ang="0">
                      <a:pos x="24" y="20"/>
                    </a:cxn>
                    <a:cxn ang="0">
                      <a:pos x="22" y="22"/>
                    </a:cxn>
                    <a:cxn ang="0">
                      <a:pos x="20" y="24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12" y="24"/>
                    </a:cxn>
                    <a:cxn ang="0">
                      <a:pos x="10" y="22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12"/>
                    </a:cxn>
                    <a:cxn ang="0">
                      <a:pos x="10" y="10"/>
                    </a:cxn>
                    <a:cxn ang="0">
                      <a:pos x="12" y="8"/>
                    </a:cxn>
                    <a:cxn ang="0">
                      <a:pos x="16" y="8"/>
                    </a:cxn>
                  </a:cxnLst>
                  <a:rect l="0" t="0" r="r" b="b"/>
                  <a:pathLst>
                    <a:path w="32" h="32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8" y="28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8" y="4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close/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20" y="8"/>
                      </a:lnTo>
                      <a:lnTo>
                        <a:pt x="22" y="10"/>
                      </a:lnTo>
                      <a:lnTo>
                        <a:pt x="24" y="12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20"/>
                      </a:lnTo>
                      <a:lnTo>
                        <a:pt x="22" y="22"/>
                      </a:lnTo>
                      <a:lnTo>
                        <a:pt x="20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2" y="24"/>
                      </a:lnTo>
                      <a:lnTo>
                        <a:pt x="10" y="22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2"/>
                      </a:lnTo>
                      <a:lnTo>
                        <a:pt x="10" y="10"/>
                      </a:lnTo>
                      <a:lnTo>
                        <a:pt x="12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119"/>
                <p:cNvSpPr>
                  <a:spLocks/>
                </p:cNvSpPr>
                <p:nvPr/>
              </p:nvSpPr>
              <p:spPr bwMode="auto">
                <a:xfrm>
                  <a:off x="3302000" y="30543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121"/>
                <p:cNvSpPr>
                  <a:spLocks/>
                </p:cNvSpPr>
                <p:nvPr/>
              </p:nvSpPr>
              <p:spPr bwMode="auto">
                <a:xfrm>
                  <a:off x="3505200" y="28638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106"/>
                <p:cNvSpPr>
                  <a:spLocks noEditPoints="1"/>
                </p:cNvSpPr>
                <p:nvPr/>
              </p:nvSpPr>
              <p:spPr bwMode="auto">
                <a:xfrm>
                  <a:off x="3149600" y="2813050"/>
                  <a:ext cx="371475" cy="368300"/>
                </a:xfrm>
                <a:custGeom>
                  <a:avLst/>
                  <a:gdLst/>
                  <a:ahLst/>
                  <a:cxnLst>
                    <a:cxn ang="0">
                      <a:pos x="166" y="6"/>
                    </a:cxn>
                    <a:cxn ang="0">
                      <a:pos x="152" y="0"/>
                    </a:cxn>
                    <a:cxn ang="0">
                      <a:pos x="144" y="2"/>
                    </a:cxn>
                    <a:cxn ang="0">
                      <a:pos x="126" y="18"/>
                    </a:cxn>
                    <a:cxn ang="0">
                      <a:pos x="122" y="24"/>
                    </a:cxn>
                    <a:cxn ang="0">
                      <a:pos x="120" y="32"/>
                    </a:cxn>
                    <a:cxn ang="0">
                      <a:pos x="122" y="42"/>
                    </a:cxn>
                    <a:cxn ang="0">
                      <a:pos x="14" y="86"/>
                    </a:cxn>
                    <a:cxn ang="0">
                      <a:pos x="6" y="92"/>
                    </a:cxn>
                    <a:cxn ang="0">
                      <a:pos x="0" y="102"/>
                    </a:cxn>
                    <a:cxn ang="0">
                      <a:pos x="0" y="108"/>
                    </a:cxn>
                    <a:cxn ang="0">
                      <a:pos x="4" y="120"/>
                    </a:cxn>
                    <a:cxn ang="0">
                      <a:pos x="108" y="224"/>
                    </a:cxn>
                    <a:cxn ang="0">
                      <a:pos x="116" y="230"/>
                    </a:cxn>
                    <a:cxn ang="0">
                      <a:pos x="126" y="232"/>
                    </a:cxn>
                    <a:cxn ang="0">
                      <a:pos x="126" y="232"/>
                    </a:cxn>
                    <a:cxn ang="0">
                      <a:pos x="130" y="232"/>
                    </a:cxn>
                    <a:cxn ang="0">
                      <a:pos x="142" y="226"/>
                    </a:cxn>
                    <a:cxn ang="0">
                      <a:pos x="148" y="216"/>
                    </a:cxn>
                    <a:cxn ang="0">
                      <a:pos x="190" y="110"/>
                    </a:cxn>
                    <a:cxn ang="0">
                      <a:pos x="202" y="114"/>
                    </a:cxn>
                    <a:cxn ang="0">
                      <a:pos x="210" y="112"/>
                    </a:cxn>
                    <a:cxn ang="0">
                      <a:pos x="228" y="96"/>
                    </a:cxn>
                    <a:cxn ang="0">
                      <a:pos x="232" y="90"/>
                    </a:cxn>
                    <a:cxn ang="0">
                      <a:pos x="234" y="82"/>
                    </a:cxn>
                    <a:cxn ang="0">
                      <a:pos x="228" y="68"/>
                    </a:cxn>
                    <a:cxn ang="0">
                      <a:pos x="134" y="210"/>
                    </a:cxn>
                    <a:cxn ang="0">
                      <a:pos x="130" y="214"/>
                    </a:cxn>
                    <a:cxn ang="0">
                      <a:pos x="128" y="216"/>
                    </a:cxn>
                    <a:cxn ang="0">
                      <a:pos x="126" y="216"/>
                    </a:cxn>
                    <a:cxn ang="0">
                      <a:pos x="18" y="112"/>
                    </a:cxn>
                    <a:cxn ang="0">
                      <a:pos x="16" y="110"/>
                    </a:cxn>
                    <a:cxn ang="0">
                      <a:pos x="16" y="106"/>
                    </a:cxn>
                    <a:cxn ang="0">
                      <a:pos x="20" y="100"/>
                    </a:cxn>
                    <a:cxn ang="0">
                      <a:pos x="70" y="80"/>
                    </a:cxn>
                    <a:cxn ang="0">
                      <a:pos x="96" y="86"/>
                    </a:cxn>
                    <a:cxn ang="0">
                      <a:pos x="134" y="92"/>
                    </a:cxn>
                    <a:cxn ang="0">
                      <a:pos x="158" y="104"/>
                    </a:cxn>
                    <a:cxn ang="0">
                      <a:pos x="134" y="210"/>
                    </a:cxn>
                    <a:cxn ang="0">
                      <a:pos x="204" y="96"/>
                    </a:cxn>
                    <a:cxn ang="0">
                      <a:pos x="202" y="98"/>
                    </a:cxn>
                    <a:cxn ang="0">
                      <a:pos x="184" y="82"/>
                    </a:cxn>
                    <a:cxn ang="0">
                      <a:pos x="174" y="108"/>
                    </a:cxn>
                    <a:cxn ang="0">
                      <a:pos x="166" y="100"/>
                    </a:cxn>
                    <a:cxn ang="0">
                      <a:pos x="138" y="86"/>
                    </a:cxn>
                    <a:cxn ang="0">
                      <a:pos x="104" y="78"/>
                    </a:cxn>
                    <a:cxn ang="0">
                      <a:pos x="82" y="76"/>
                    </a:cxn>
                    <a:cxn ang="0">
                      <a:pos x="138" y="34"/>
                    </a:cxn>
                    <a:cxn ang="0">
                      <a:pos x="136" y="32"/>
                    </a:cxn>
                    <a:cxn ang="0">
                      <a:pos x="148" y="18"/>
                    </a:cxn>
                    <a:cxn ang="0">
                      <a:pos x="152" y="16"/>
                    </a:cxn>
                    <a:cxn ang="0">
                      <a:pos x="216" y="78"/>
                    </a:cxn>
                    <a:cxn ang="0">
                      <a:pos x="218" y="82"/>
                    </a:cxn>
                  </a:cxnLst>
                  <a:rect l="0" t="0" r="r" b="b"/>
                  <a:pathLst>
                    <a:path w="234" h="232">
                      <a:moveTo>
                        <a:pt x="166" y="6"/>
                      </a:moveTo>
                      <a:lnTo>
                        <a:pt x="166" y="6"/>
                      </a:lnTo>
                      <a:lnTo>
                        <a:pt x="158" y="2"/>
                      </a:lnTo>
                      <a:lnTo>
                        <a:pt x="152" y="0"/>
                      </a:lnTo>
                      <a:lnTo>
                        <a:pt x="152" y="0"/>
                      </a:lnTo>
                      <a:lnTo>
                        <a:pt x="144" y="2"/>
                      </a:lnTo>
                      <a:lnTo>
                        <a:pt x="138" y="6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22" y="24"/>
                      </a:lnTo>
                      <a:lnTo>
                        <a:pt x="120" y="32"/>
                      </a:lnTo>
                      <a:lnTo>
                        <a:pt x="120" y="32"/>
                      </a:lnTo>
                      <a:lnTo>
                        <a:pt x="120" y="36"/>
                      </a:lnTo>
                      <a:lnTo>
                        <a:pt x="122" y="42"/>
                      </a:lnTo>
                      <a:lnTo>
                        <a:pt x="14" y="86"/>
                      </a:lnTo>
                      <a:lnTo>
                        <a:pt x="14" y="86"/>
                      </a:lnTo>
                      <a:lnTo>
                        <a:pt x="10" y="88"/>
                      </a:lnTo>
                      <a:lnTo>
                        <a:pt x="6" y="92"/>
                      </a:lnTo>
                      <a:lnTo>
                        <a:pt x="2" y="98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8"/>
                      </a:lnTo>
                      <a:lnTo>
                        <a:pt x="2" y="114"/>
                      </a:lnTo>
                      <a:lnTo>
                        <a:pt x="4" y="120"/>
                      </a:lnTo>
                      <a:lnTo>
                        <a:pt x="8" y="124"/>
                      </a:lnTo>
                      <a:lnTo>
                        <a:pt x="108" y="224"/>
                      </a:lnTo>
                      <a:lnTo>
                        <a:pt x="108" y="224"/>
                      </a:lnTo>
                      <a:lnTo>
                        <a:pt x="116" y="230"/>
                      </a:lnTo>
                      <a:lnTo>
                        <a:pt x="126" y="232"/>
                      </a:lnTo>
                      <a:lnTo>
                        <a:pt x="126" y="232"/>
                      </a:lnTo>
                      <a:lnTo>
                        <a:pt x="126" y="232"/>
                      </a:lnTo>
                      <a:lnTo>
                        <a:pt x="126" y="232"/>
                      </a:lnTo>
                      <a:lnTo>
                        <a:pt x="130" y="232"/>
                      </a:lnTo>
                      <a:lnTo>
                        <a:pt x="130" y="232"/>
                      </a:lnTo>
                      <a:lnTo>
                        <a:pt x="136" y="230"/>
                      </a:lnTo>
                      <a:lnTo>
                        <a:pt x="142" y="226"/>
                      </a:lnTo>
                      <a:lnTo>
                        <a:pt x="146" y="222"/>
                      </a:lnTo>
                      <a:lnTo>
                        <a:pt x="148" y="216"/>
                      </a:lnTo>
                      <a:lnTo>
                        <a:pt x="190" y="110"/>
                      </a:lnTo>
                      <a:lnTo>
                        <a:pt x="190" y="110"/>
                      </a:lnTo>
                      <a:lnTo>
                        <a:pt x="196" y="112"/>
                      </a:lnTo>
                      <a:lnTo>
                        <a:pt x="202" y="114"/>
                      </a:lnTo>
                      <a:lnTo>
                        <a:pt x="202" y="114"/>
                      </a:lnTo>
                      <a:lnTo>
                        <a:pt x="210" y="112"/>
                      </a:lnTo>
                      <a:lnTo>
                        <a:pt x="216" y="108"/>
                      </a:lnTo>
                      <a:lnTo>
                        <a:pt x="228" y="96"/>
                      </a:lnTo>
                      <a:lnTo>
                        <a:pt x="228" y="96"/>
                      </a:lnTo>
                      <a:lnTo>
                        <a:pt x="232" y="90"/>
                      </a:lnTo>
                      <a:lnTo>
                        <a:pt x="234" y="82"/>
                      </a:lnTo>
                      <a:lnTo>
                        <a:pt x="234" y="82"/>
                      </a:lnTo>
                      <a:lnTo>
                        <a:pt x="232" y="74"/>
                      </a:lnTo>
                      <a:lnTo>
                        <a:pt x="228" y="68"/>
                      </a:lnTo>
                      <a:lnTo>
                        <a:pt x="166" y="6"/>
                      </a:lnTo>
                      <a:close/>
                      <a:moveTo>
                        <a:pt x="134" y="210"/>
                      </a:moveTo>
                      <a:lnTo>
                        <a:pt x="134" y="210"/>
                      </a:lnTo>
                      <a:lnTo>
                        <a:pt x="130" y="214"/>
                      </a:lnTo>
                      <a:lnTo>
                        <a:pt x="128" y="216"/>
                      </a:lnTo>
                      <a:lnTo>
                        <a:pt x="128" y="216"/>
                      </a:lnTo>
                      <a:lnTo>
                        <a:pt x="126" y="216"/>
                      </a:lnTo>
                      <a:lnTo>
                        <a:pt x="126" y="216"/>
                      </a:lnTo>
                      <a:lnTo>
                        <a:pt x="120" y="214"/>
                      </a:lnTo>
                      <a:lnTo>
                        <a:pt x="18" y="112"/>
                      </a:lnTo>
                      <a:lnTo>
                        <a:pt x="18" y="112"/>
                      </a:lnTo>
                      <a:lnTo>
                        <a:pt x="16" y="110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8" y="102"/>
                      </a:lnTo>
                      <a:lnTo>
                        <a:pt x="20" y="100"/>
                      </a:lnTo>
                      <a:lnTo>
                        <a:pt x="70" y="80"/>
                      </a:lnTo>
                      <a:lnTo>
                        <a:pt x="70" y="80"/>
                      </a:lnTo>
                      <a:lnTo>
                        <a:pt x="84" y="84"/>
                      </a:lnTo>
                      <a:lnTo>
                        <a:pt x="96" y="86"/>
                      </a:lnTo>
                      <a:lnTo>
                        <a:pt x="120" y="88"/>
                      </a:lnTo>
                      <a:lnTo>
                        <a:pt x="134" y="92"/>
                      </a:lnTo>
                      <a:lnTo>
                        <a:pt x="146" y="98"/>
                      </a:lnTo>
                      <a:lnTo>
                        <a:pt x="158" y="104"/>
                      </a:lnTo>
                      <a:lnTo>
                        <a:pt x="172" y="116"/>
                      </a:lnTo>
                      <a:lnTo>
                        <a:pt x="134" y="210"/>
                      </a:lnTo>
                      <a:close/>
                      <a:moveTo>
                        <a:pt x="216" y="84"/>
                      </a:moveTo>
                      <a:lnTo>
                        <a:pt x="204" y="96"/>
                      </a:lnTo>
                      <a:lnTo>
                        <a:pt x="204" y="96"/>
                      </a:lnTo>
                      <a:lnTo>
                        <a:pt x="202" y="98"/>
                      </a:lnTo>
                      <a:lnTo>
                        <a:pt x="198" y="96"/>
                      </a:lnTo>
                      <a:lnTo>
                        <a:pt x="184" y="82"/>
                      </a:lnTo>
                      <a:lnTo>
                        <a:pt x="174" y="110"/>
                      </a:lnTo>
                      <a:lnTo>
                        <a:pt x="174" y="108"/>
                      </a:lnTo>
                      <a:lnTo>
                        <a:pt x="174" y="108"/>
                      </a:lnTo>
                      <a:lnTo>
                        <a:pt x="166" y="100"/>
                      </a:lnTo>
                      <a:lnTo>
                        <a:pt x="156" y="94"/>
                      </a:lnTo>
                      <a:lnTo>
                        <a:pt x="138" y="86"/>
                      </a:lnTo>
                      <a:lnTo>
                        <a:pt x="120" y="80"/>
                      </a:lnTo>
                      <a:lnTo>
                        <a:pt x="104" y="78"/>
                      </a:lnTo>
                      <a:lnTo>
                        <a:pt x="104" y="78"/>
                      </a:lnTo>
                      <a:lnTo>
                        <a:pt x="82" y="76"/>
                      </a:lnTo>
                      <a:lnTo>
                        <a:pt x="150" y="48"/>
                      </a:lnTo>
                      <a:lnTo>
                        <a:pt x="138" y="34"/>
                      </a:lnTo>
                      <a:lnTo>
                        <a:pt x="138" y="34"/>
                      </a:lnTo>
                      <a:lnTo>
                        <a:pt x="136" y="32"/>
                      </a:lnTo>
                      <a:lnTo>
                        <a:pt x="138" y="28"/>
                      </a:lnTo>
                      <a:lnTo>
                        <a:pt x="148" y="18"/>
                      </a:lnTo>
                      <a:lnTo>
                        <a:pt x="148" y="18"/>
                      </a:lnTo>
                      <a:lnTo>
                        <a:pt x="152" y="16"/>
                      </a:lnTo>
                      <a:lnTo>
                        <a:pt x="154" y="18"/>
                      </a:lnTo>
                      <a:lnTo>
                        <a:pt x="216" y="78"/>
                      </a:lnTo>
                      <a:lnTo>
                        <a:pt x="216" y="78"/>
                      </a:lnTo>
                      <a:lnTo>
                        <a:pt x="218" y="82"/>
                      </a:lnTo>
                      <a:lnTo>
                        <a:pt x="216" y="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3" name="22 Grupo"/>
          <p:cNvGrpSpPr/>
          <p:nvPr/>
        </p:nvGrpSpPr>
        <p:grpSpPr>
          <a:xfrm>
            <a:off x="4737063" y="3363838"/>
            <a:ext cx="2064283" cy="843755"/>
            <a:chOff x="4737063" y="3363838"/>
            <a:chExt cx="2064283" cy="843755"/>
          </a:xfrm>
        </p:grpSpPr>
        <p:sp>
          <p:nvSpPr>
            <p:cNvPr id="182" name="Rectangle 181"/>
            <p:cNvSpPr/>
            <p:nvPr/>
          </p:nvSpPr>
          <p:spPr>
            <a:xfrm>
              <a:off x="5724128" y="3677993"/>
              <a:ext cx="107721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GD </a:t>
              </a:r>
              <a:r>
                <a:rPr lang="en-US" sz="1200" b="1" dirty="0" err="1" smtClean="0">
                  <a:solidFill>
                    <a:schemeClr val="accent6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encapsulat</a:t>
              </a:r>
              <a:endParaRPr lang="en-US" sz="1200" b="1" dirty="0" smtClean="0">
                <a:solidFill>
                  <a:schemeClr val="accent6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17 Grupo"/>
            <p:cNvGrpSpPr/>
            <p:nvPr/>
          </p:nvGrpSpPr>
          <p:grpSpPr>
            <a:xfrm>
              <a:off x="4737063" y="3363838"/>
              <a:ext cx="843049" cy="843755"/>
              <a:chOff x="4737063" y="3363838"/>
              <a:chExt cx="843049" cy="843755"/>
            </a:xfrm>
          </p:grpSpPr>
          <p:grpSp>
            <p:nvGrpSpPr>
              <p:cNvPr id="8" name="Group 131"/>
              <p:cNvGrpSpPr>
                <a:grpSpLocks noChangeAspect="1"/>
              </p:cNvGrpSpPr>
              <p:nvPr/>
            </p:nvGrpSpPr>
            <p:grpSpPr>
              <a:xfrm>
                <a:off x="4737063" y="3363838"/>
                <a:ext cx="843049" cy="843755"/>
                <a:chOff x="5244691" y="3613920"/>
                <a:chExt cx="648499" cy="649042"/>
              </a:xfrm>
            </p:grpSpPr>
            <p:sp>
              <p:nvSpPr>
                <p:cNvPr id="129" name="Oval 128"/>
                <p:cNvSpPr>
                  <a:spLocks noChangeAspect="1"/>
                </p:cNvSpPr>
                <p:nvPr/>
              </p:nvSpPr>
              <p:spPr>
                <a:xfrm>
                  <a:off x="5244691" y="3613920"/>
                  <a:ext cx="648499" cy="64904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Oval 121"/>
                <p:cNvSpPr>
                  <a:spLocks noChangeAspect="1"/>
                </p:cNvSpPr>
                <p:nvPr/>
              </p:nvSpPr>
              <p:spPr>
                <a:xfrm>
                  <a:off x="5319518" y="3688810"/>
                  <a:ext cx="498845" cy="499263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5" name="Group 210"/>
              <p:cNvGrpSpPr/>
              <p:nvPr/>
            </p:nvGrpSpPr>
            <p:grpSpPr>
              <a:xfrm>
                <a:off x="4985125" y="3583900"/>
                <a:ext cx="346923" cy="403631"/>
                <a:chOff x="4013200" y="2774950"/>
                <a:chExt cx="304800" cy="406400"/>
              </a:xfrm>
              <a:solidFill>
                <a:schemeClr val="tx1"/>
              </a:solidFill>
            </p:grpSpPr>
            <p:sp>
              <p:nvSpPr>
                <p:cNvPr id="96" name="Freeform 68"/>
                <p:cNvSpPr>
                  <a:spLocks noEditPoints="1"/>
                </p:cNvSpPr>
                <p:nvPr/>
              </p:nvSpPr>
              <p:spPr bwMode="auto">
                <a:xfrm>
                  <a:off x="4013200" y="2774950"/>
                  <a:ext cx="304800" cy="406400"/>
                </a:xfrm>
                <a:custGeom>
                  <a:avLst/>
                  <a:gdLst/>
                  <a:ahLst/>
                  <a:cxnLst>
                    <a:cxn ang="0">
                      <a:pos x="168" y="72"/>
                    </a:cxn>
                    <a:cxn ang="0">
                      <a:pos x="156" y="32"/>
                    </a:cxn>
                    <a:cxn ang="0">
                      <a:pos x="124" y="6"/>
                    </a:cxn>
                    <a:cxn ang="0">
                      <a:pos x="96" y="0"/>
                    </a:cxn>
                    <a:cxn ang="0">
                      <a:pos x="56" y="12"/>
                    </a:cxn>
                    <a:cxn ang="0">
                      <a:pos x="30" y="44"/>
                    </a:cxn>
                    <a:cxn ang="0">
                      <a:pos x="24" y="104"/>
                    </a:cxn>
                    <a:cxn ang="0">
                      <a:pos x="8" y="112"/>
                    </a:cxn>
                    <a:cxn ang="0">
                      <a:pos x="0" y="152"/>
                    </a:cxn>
                    <a:cxn ang="0">
                      <a:pos x="0" y="184"/>
                    </a:cxn>
                    <a:cxn ang="0">
                      <a:pos x="6" y="212"/>
                    </a:cxn>
                    <a:cxn ang="0">
                      <a:pos x="32" y="244"/>
                    </a:cxn>
                    <a:cxn ang="0">
                      <a:pos x="72" y="256"/>
                    </a:cxn>
                    <a:cxn ang="0">
                      <a:pos x="134" y="254"/>
                    </a:cxn>
                    <a:cxn ang="0">
                      <a:pos x="170" y="234"/>
                    </a:cxn>
                    <a:cxn ang="0">
                      <a:pos x="190" y="198"/>
                    </a:cxn>
                    <a:cxn ang="0">
                      <a:pos x="192" y="160"/>
                    </a:cxn>
                    <a:cxn ang="0">
                      <a:pos x="192" y="128"/>
                    </a:cxn>
                    <a:cxn ang="0">
                      <a:pos x="178" y="106"/>
                    </a:cxn>
                    <a:cxn ang="0">
                      <a:pos x="40" y="72"/>
                    </a:cxn>
                    <a:cxn ang="0">
                      <a:pos x="50" y="40"/>
                    </a:cxn>
                    <a:cxn ang="0">
                      <a:pos x="74" y="20"/>
                    </a:cxn>
                    <a:cxn ang="0">
                      <a:pos x="96" y="16"/>
                    </a:cxn>
                    <a:cxn ang="0">
                      <a:pos x="128" y="26"/>
                    </a:cxn>
                    <a:cxn ang="0">
                      <a:pos x="148" y="50"/>
                    </a:cxn>
                    <a:cxn ang="0">
                      <a:pos x="152" y="104"/>
                    </a:cxn>
                    <a:cxn ang="0">
                      <a:pos x="136" y="72"/>
                    </a:cxn>
                    <a:cxn ang="0">
                      <a:pos x="130" y="50"/>
                    </a:cxn>
                    <a:cxn ang="0">
                      <a:pos x="112" y="36"/>
                    </a:cxn>
                    <a:cxn ang="0">
                      <a:pos x="96" y="32"/>
                    </a:cxn>
                    <a:cxn ang="0">
                      <a:pos x="74" y="38"/>
                    </a:cxn>
                    <a:cxn ang="0">
                      <a:pos x="60" y="56"/>
                    </a:cxn>
                    <a:cxn ang="0">
                      <a:pos x="56" y="104"/>
                    </a:cxn>
                    <a:cxn ang="0">
                      <a:pos x="128" y="72"/>
                    </a:cxn>
                    <a:cxn ang="0">
                      <a:pos x="64" y="104"/>
                    </a:cxn>
                    <a:cxn ang="0">
                      <a:pos x="64" y="72"/>
                    </a:cxn>
                    <a:cxn ang="0">
                      <a:pos x="74" y="50"/>
                    </a:cxn>
                    <a:cxn ang="0">
                      <a:pos x="96" y="40"/>
                    </a:cxn>
                    <a:cxn ang="0">
                      <a:pos x="108" y="42"/>
                    </a:cxn>
                    <a:cxn ang="0">
                      <a:pos x="128" y="66"/>
                    </a:cxn>
                    <a:cxn ang="0">
                      <a:pos x="176" y="160"/>
                    </a:cxn>
                    <a:cxn ang="0">
                      <a:pos x="176" y="184"/>
                    </a:cxn>
                    <a:cxn ang="0">
                      <a:pos x="166" y="216"/>
                    </a:cxn>
                    <a:cxn ang="0">
                      <a:pos x="142" y="236"/>
                    </a:cxn>
                    <a:cxn ang="0">
                      <a:pos x="72" y="240"/>
                    </a:cxn>
                    <a:cxn ang="0">
                      <a:pos x="50" y="236"/>
                    </a:cxn>
                    <a:cxn ang="0">
                      <a:pos x="26" y="216"/>
                    </a:cxn>
                    <a:cxn ang="0">
                      <a:pos x="16" y="184"/>
                    </a:cxn>
                    <a:cxn ang="0">
                      <a:pos x="16" y="152"/>
                    </a:cxn>
                    <a:cxn ang="0">
                      <a:pos x="16" y="124"/>
                    </a:cxn>
                    <a:cxn ang="0">
                      <a:pos x="24" y="120"/>
                    </a:cxn>
                    <a:cxn ang="0">
                      <a:pos x="168" y="120"/>
                    </a:cxn>
                    <a:cxn ang="0">
                      <a:pos x="174" y="122"/>
                    </a:cxn>
                    <a:cxn ang="0">
                      <a:pos x="176" y="152"/>
                    </a:cxn>
                  </a:cxnLst>
                  <a:rect l="0" t="0" r="r" b="b"/>
                  <a:pathLst>
                    <a:path w="192" h="256">
                      <a:moveTo>
                        <a:pt x="168" y="104"/>
                      </a:move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6" y="58"/>
                      </a:lnTo>
                      <a:lnTo>
                        <a:pt x="162" y="44"/>
                      </a:lnTo>
                      <a:lnTo>
                        <a:pt x="156" y="32"/>
                      </a:lnTo>
                      <a:lnTo>
                        <a:pt x="146" y="22"/>
                      </a:lnTo>
                      <a:lnTo>
                        <a:pt x="136" y="12"/>
                      </a:lnTo>
                      <a:lnTo>
                        <a:pt x="124" y="6"/>
                      </a:lnTo>
                      <a:lnTo>
                        <a:pt x="110" y="2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82" y="2"/>
                      </a:lnTo>
                      <a:lnTo>
                        <a:pt x="68" y="6"/>
                      </a:lnTo>
                      <a:lnTo>
                        <a:pt x="56" y="12"/>
                      </a:lnTo>
                      <a:lnTo>
                        <a:pt x="46" y="22"/>
                      </a:lnTo>
                      <a:lnTo>
                        <a:pt x="36" y="32"/>
                      </a:lnTo>
                      <a:lnTo>
                        <a:pt x="30" y="44"/>
                      </a:lnTo>
                      <a:lnTo>
                        <a:pt x="26" y="58"/>
                      </a:lnTo>
                      <a:lnTo>
                        <a:pt x="24" y="72"/>
                      </a:lnTo>
                      <a:lnTo>
                        <a:pt x="24" y="104"/>
                      </a:lnTo>
                      <a:lnTo>
                        <a:pt x="24" y="104"/>
                      </a:lnTo>
                      <a:lnTo>
                        <a:pt x="14" y="106"/>
                      </a:lnTo>
                      <a:lnTo>
                        <a:pt x="8" y="112"/>
                      </a:lnTo>
                      <a:lnTo>
                        <a:pt x="2" y="118"/>
                      </a:lnTo>
                      <a:lnTo>
                        <a:pt x="0" y="128"/>
                      </a:lnTo>
                      <a:lnTo>
                        <a:pt x="0" y="152"/>
                      </a:lnTo>
                      <a:lnTo>
                        <a:pt x="0" y="160"/>
                      </a:lnTo>
                      <a:lnTo>
                        <a:pt x="0" y="176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2" y="198"/>
                      </a:lnTo>
                      <a:lnTo>
                        <a:pt x="6" y="212"/>
                      </a:lnTo>
                      <a:lnTo>
                        <a:pt x="12" y="224"/>
                      </a:lnTo>
                      <a:lnTo>
                        <a:pt x="22" y="234"/>
                      </a:lnTo>
                      <a:lnTo>
                        <a:pt x="32" y="244"/>
                      </a:lnTo>
                      <a:lnTo>
                        <a:pt x="44" y="250"/>
                      </a:lnTo>
                      <a:lnTo>
                        <a:pt x="58" y="254"/>
                      </a:lnTo>
                      <a:lnTo>
                        <a:pt x="72" y="256"/>
                      </a:lnTo>
                      <a:lnTo>
                        <a:pt x="120" y="256"/>
                      </a:lnTo>
                      <a:lnTo>
                        <a:pt x="120" y="256"/>
                      </a:lnTo>
                      <a:lnTo>
                        <a:pt x="134" y="254"/>
                      </a:lnTo>
                      <a:lnTo>
                        <a:pt x="148" y="250"/>
                      </a:lnTo>
                      <a:lnTo>
                        <a:pt x="160" y="244"/>
                      </a:lnTo>
                      <a:lnTo>
                        <a:pt x="170" y="234"/>
                      </a:lnTo>
                      <a:lnTo>
                        <a:pt x="180" y="224"/>
                      </a:lnTo>
                      <a:lnTo>
                        <a:pt x="186" y="212"/>
                      </a:lnTo>
                      <a:lnTo>
                        <a:pt x="190" y="198"/>
                      </a:lnTo>
                      <a:lnTo>
                        <a:pt x="192" y="184"/>
                      </a:lnTo>
                      <a:lnTo>
                        <a:pt x="192" y="176"/>
                      </a:lnTo>
                      <a:lnTo>
                        <a:pt x="192" y="160"/>
                      </a:lnTo>
                      <a:lnTo>
                        <a:pt x="192" y="152"/>
                      </a:lnTo>
                      <a:lnTo>
                        <a:pt x="192" y="128"/>
                      </a:lnTo>
                      <a:lnTo>
                        <a:pt x="192" y="128"/>
                      </a:lnTo>
                      <a:lnTo>
                        <a:pt x="190" y="118"/>
                      </a:lnTo>
                      <a:lnTo>
                        <a:pt x="184" y="112"/>
                      </a:lnTo>
                      <a:lnTo>
                        <a:pt x="178" y="106"/>
                      </a:lnTo>
                      <a:lnTo>
                        <a:pt x="168" y="104"/>
                      </a:lnTo>
                      <a:close/>
                      <a:moveTo>
                        <a:pt x="40" y="72"/>
                      </a:moveTo>
                      <a:lnTo>
                        <a:pt x="40" y="72"/>
                      </a:lnTo>
                      <a:lnTo>
                        <a:pt x="42" y="60"/>
                      </a:lnTo>
                      <a:lnTo>
                        <a:pt x="44" y="50"/>
                      </a:lnTo>
                      <a:lnTo>
                        <a:pt x="50" y="40"/>
                      </a:lnTo>
                      <a:lnTo>
                        <a:pt x="56" y="32"/>
                      </a:lnTo>
                      <a:lnTo>
                        <a:pt x="64" y="26"/>
                      </a:lnTo>
                      <a:lnTo>
                        <a:pt x="74" y="20"/>
                      </a:lnTo>
                      <a:lnTo>
                        <a:pt x="84" y="18"/>
                      </a:lnTo>
                      <a:lnTo>
                        <a:pt x="96" y="16"/>
                      </a:lnTo>
                      <a:lnTo>
                        <a:pt x="96" y="16"/>
                      </a:lnTo>
                      <a:lnTo>
                        <a:pt x="108" y="18"/>
                      </a:lnTo>
                      <a:lnTo>
                        <a:pt x="118" y="20"/>
                      </a:lnTo>
                      <a:lnTo>
                        <a:pt x="128" y="26"/>
                      </a:lnTo>
                      <a:lnTo>
                        <a:pt x="136" y="32"/>
                      </a:lnTo>
                      <a:lnTo>
                        <a:pt x="142" y="40"/>
                      </a:lnTo>
                      <a:lnTo>
                        <a:pt x="148" y="50"/>
                      </a:lnTo>
                      <a:lnTo>
                        <a:pt x="150" y="60"/>
                      </a:lnTo>
                      <a:lnTo>
                        <a:pt x="152" y="72"/>
                      </a:lnTo>
                      <a:lnTo>
                        <a:pt x="152" y="104"/>
                      </a:lnTo>
                      <a:lnTo>
                        <a:pt x="136" y="104"/>
                      </a:lnTo>
                      <a:lnTo>
                        <a:pt x="136" y="72"/>
                      </a:lnTo>
                      <a:lnTo>
                        <a:pt x="136" y="72"/>
                      </a:lnTo>
                      <a:lnTo>
                        <a:pt x="136" y="64"/>
                      </a:lnTo>
                      <a:lnTo>
                        <a:pt x="132" y="56"/>
                      </a:lnTo>
                      <a:lnTo>
                        <a:pt x="130" y="50"/>
                      </a:lnTo>
                      <a:lnTo>
                        <a:pt x="124" y="44"/>
                      </a:lnTo>
                      <a:lnTo>
                        <a:pt x="118" y="38"/>
                      </a:lnTo>
                      <a:lnTo>
                        <a:pt x="112" y="36"/>
                      </a:lnTo>
                      <a:lnTo>
                        <a:pt x="104" y="32"/>
                      </a:lnTo>
                      <a:lnTo>
                        <a:pt x="96" y="32"/>
                      </a:lnTo>
                      <a:lnTo>
                        <a:pt x="96" y="32"/>
                      </a:lnTo>
                      <a:lnTo>
                        <a:pt x="88" y="32"/>
                      </a:lnTo>
                      <a:lnTo>
                        <a:pt x="80" y="36"/>
                      </a:lnTo>
                      <a:lnTo>
                        <a:pt x="74" y="38"/>
                      </a:lnTo>
                      <a:lnTo>
                        <a:pt x="68" y="44"/>
                      </a:lnTo>
                      <a:lnTo>
                        <a:pt x="62" y="50"/>
                      </a:lnTo>
                      <a:lnTo>
                        <a:pt x="60" y="56"/>
                      </a:lnTo>
                      <a:lnTo>
                        <a:pt x="56" y="64"/>
                      </a:lnTo>
                      <a:lnTo>
                        <a:pt x="56" y="72"/>
                      </a:lnTo>
                      <a:lnTo>
                        <a:pt x="56" y="104"/>
                      </a:lnTo>
                      <a:lnTo>
                        <a:pt x="40" y="104"/>
                      </a:lnTo>
                      <a:lnTo>
                        <a:pt x="40" y="72"/>
                      </a:lnTo>
                      <a:close/>
                      <a:moveTo>
                        <a:pt x="128" y="72"/>
                      </a:moveTo>
                      <a:lnTo>
                        <a:pt x="128" y="72"/>
                      </a:lnTo>
                      <a:lnTo>
                        <a:pt x="128" y="104"/>
                      </a:lnTo>
                      <a:lnTo>
                        <a:pt x="64" y="10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66"/>
                      </a:lnTo>
                      <a:lnTo>
                        <a:pt x="66" y="60"/>
                      </a:lnTo>
                      <a:lnTo>
                        <a:pt x="74" y="50"/>
                      </a:lnTo>
                      <a:lnTo>
                        <a:pt x="84" y="42"/>
                      </a:lnTo>
                      <a:lnTo>
                        <a:pt x="90" y="40"/>
                      </a:lnTo>
                      <a:lnTo>
                        <a:pt x="96" y="40"/>
                      </a:lnTo>
                      <a:lnTo>
                        <a:pt x="96" y="40"/>
                      </a:lnTo>
                      <a:lnTo>
                        <a:pt x="102" y="40"/>
                      </a:lnTo>
                      <a:lnTo>
                        <a:pt x="108" y="42"/>
                      </a:lnTo>
                      <a:lnTo>
                        <a:pt x="118" y="50"/>
                      </a:lnTo>
                      <a:lnTo>
                        <a:pt x="126" y="60"/>
                      </a:lnTo>
                      <a:lnTo>
                        <a:pt x="128" y="66"/>
                      </a:lnTo>
                      <a:lnTo>
                        <a:pt x="128" y="72"/>
                      </a:lnTo>
                      <a:close/>
                      <a:moveTo>
                        <a:pt x="176" y="152"/>
                      </a:moveTo>
                      <a:lnTo>
                        <a:pt x="176" y="160"/>
                      </a:lnTo>
                      <a:lnTo>
                        <a:pt x="176" y="176"/>
                      </a:lnTo>
                      <a:lnTo>
                        <a:pt x="176" y="184"/>
                      </a:lnTo>
                      <a:lnTo>
                        <a:pt x="176" y="184"/>
                      </a:lnTo>
                      <a:lnTo>
                        <a:pt x="174" y="196"/>
                      </a:lnTo>
                      <a:lnTo>
                        <a:pt x="172" y="206"/>
                      </a:lnTo>
                      <a:lnTo>
                        <a:pt x="166" y="216"/>
                      </a:lnTo>
                      <a:lnTo>
                        <a:pt x="160" y="224"/>
                      </a:lnTo>
                      <a:lnTo>
                        <a:pt x="152" y="230"/>
                      </a:lnTo>
                      <a:lnTo>
                        <a:pt x="142" y="236"/>
                      </a:lnTo>
                      <a:lnTo>
                        <a:pt x="132" y="238"/>
                      </a:lnTo>
                      <a:lnTo>
                        <a:pt x="120" y="240"/>
                      </a:lnTo>
                      <a:lnTo>
                        <a:pt x="72" y="240"/>
                      </a:lnTo>
                      <a:lnTo>
                        <a:pt x="72" y="240"/>
                      </a:lnTo>
                      <a:lnTo>
                        <a:pt x="60" y="238"/>
                      </a:lnTo>
                      <a:lnTo>
                        <a:pt x="50" y="236"/>
                      </a:lnTo>
                      <a:lnTo>
                        <a:pt x="40" y="230"/>
                      </a:lnTo>
                      <a:lnTo>
                        <a:pt x="32" y="224"/>
                      </a:lnTo>
                      <a:lnTo>
                        <a:pt x="26" y="216"/>
                      </a:lnTo>
                      <a:lnTo>
                        <a:pt x="20" y="206"/>
                      </a:lnTo>
                      <a:lnTo>
                        <a:pt x="18" y="196"/>
                      </a:lnTo>
                      <a:lnTo>
                        <a:pt x="16" y="184"/>
                      </a:lnTo>
                      <a:lnTo>
                        <a:pt x="16" y="176"/>
                      </a:lnTo>
                      <a:lnTo>
                        <a:pt x="16" y="160"/>
                      </a:lnTo>
                      <a:lnTo>
                        <a:pt x="16" y="152"/>
                      </a:lnTo>
                      <a:lnTo>
                        <a:pt x="16" y="128"/>
                      </a:lnTo>
                      <a:lnTo>
                        <a:pt x="16" y="128"/>
                      </a:lnTo>
                      <a:lnTo>
                        <a:pt x="16" y="124"/>
                      </a:lnTo>
                      <a:lnTo>
                        <a:pt x="18" y="122"/>
                      </a:lnTo>
                      <a:lnTo>
                        <a:pt x="20" y="120"/>
                      </a:lnTo>
                      <a:lnTo>
                        <a:pt x="24" y="120"/>
                      </a:lnTo>
                      <a:lnTo>
                        <a:pt x="40" y="120"/>
                      </a:lnTo>
                      <a:lnTo>
                        <a:pt x="152" y="120"/>
                      </a:lnTo>
                      <a:lnTo>
                        <a:pt x="168" y="120"/>
                      </a:lnTo>
                      <a:lnTo>
                        <a:pt x="168" y="120"/>
                      </a:lnTo>
                      <a:lnTo>
                        <a:pt x="172" y="120"/>
                      </a:lnTo>
                      <a:lnTo>
                        <a:pt x="174" y="122"/>
                      </a:lnTo>
                      <a:lnTo>
                        <a:pt x="176" y="124"/>
                      </a:lnTo>
                      <a:lnTo>
                        <a:pt x="176" y="128"/>
                      </a:lnTo>
                      <a:lnTo>
                        <a:pt x="176" y="1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73"/>
                <p:cNvSpPr>
                  <a:spLocks/>
                </p:cNvSpPr>
                <p:nvPr/>
              </p:nvSpPr>
              <p:spPr bwMode="auto">
                <a:xfrm>
                  <a:off x="4140200" y="3016250"/>
                  <a:ext cx="50800" cy="7620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4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6"/>
                    </a:cxn>
                    <a:cxn ang="0">
                      <a:pos x="6" y="38"/>
                    </a:cxn>
                    <a:cxn ang="0">
                      <a:pos x="6" y="38"/>
                    </a:cxn>
                    <a:cxn ang="0">
                      <a:pos x="10" y="44"/>
                    </a:cxn>
                    <a:cxn ang="0">
                      <a:pos x="12" y="48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20" y="48"/>
                    </a:cxn>
                    <a:cxn ang="0">
                      <a:pos x="22" y="44"/>
                    </a:cxn>
                    <a:cxn ang="0">
                      <a:pos x="26" y="38"/>
                    </a:cxn>
                    <a:cxn ang="0">
                      <a:pos x="26" y="38"/>
                    </a:cxn>
                    <a:cxn ang="0">
                      <a:pos x="30" y="26"/>
                    </a:cxn>
                    <a:cxn ang="0">
                      <a:pos x="32" y="16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8" y="4"/>
                    </a:cxn>
                    <a:cxn ang="0">
                      <a:pos x="22" y="2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2" h="4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6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10" y="44"/>
                      </a:lnTo>
                      <a:lnTo>
                        <a:pt x="12" y="48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22" y="44"/>
                      </a:lnTo>
                      <a:lnTo>
                        <a:pt x="26" y="38"/>
                      </a:lnTo>
                      <a:lnTo>
                        <a:pt x="26" y="38"/>
                      </a:lnTo>
                      <a:lnTo>
                        <a:pt x="30" y="26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8" y="4"/>
                      </a:lnTo>
                      <a:lnTo>
                        <a:pt x="22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535995">
                    <a:defRPr/>
                  </a:pPr>
                  <a:endParaRPr lang="ar-SA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7" name="26 Grupo"/>
          <p:cNvGrpSpPr/>
          <p:nvPr/>
        </p:nvGrpSpPr>
        <p:grpSpPr>
          <a:xfrm>
            <a:off x="1537188" y="872525"/>
            <a:ext cx="2636473" cy="843755"/>
            <a:chOff x="1537188" y="872525"/>
            <a:chExt cx="2636473" cy="843755"/>
          </a:xfrm>
        </p:grpSpPr>
        <p:sp>
          <p:nvSpPr>
            <p:cNvPr id="191" name="Rectangle 190"/>
            <p:cNvSpPr/>
            <p:nvPr/>
          </p:nvSpPr>
          <p:spPr>
            <a:xfrm>
              <a:off x="1537188" y="1186680"/>
              <a:ext cx="164147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ca-ES" sz="1200" b="1" dirty="0" smtClean="0">
                  <a:solidFill>
                    <a:schemeClr val="accent1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Cicles de vida simples</a:t>
              </a:r>
              <a:endParaRPr lang="en-US" sz="1200" b="1" dirty="0" smtClean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14 Grupo"/>
            <p:cNvGrpSpPr/>
            <p:nvPr/>
          </p:nvGrpSpPr>
          <p:grpSpPr>
            <a:xfrm>
              <a:off x="3330612" y="872525"/>
              <a:ext cx="843049" cy="843755"/>
              <a:chOff x="3330612" y="872525"/>
              <a:chExt cx="843049" cy="843755"/>
            </a:xfrm>
          </p:grpSpPr>
          <p:grpSp>
            <p:nvGrpSpPr>
              <p:cNvPr id="9" name="Group 134"/>
              <p:cNvGrpSpPr>
                <a:grpSpLocks noChangeAspect="1"/>
              </p:cNvGrpSpPr>
              <p:nvPr/>
            </p:nvGrpSpPr>
            <p:grpSpPr>
              <a:xfrm>
                <a:off x="3330612" y="872525"/>
                <a:ext cx="843049" cy="843755"/>
                <a:chOff x="3287425" y="1417883"/>
                <a:chExt cx="648499" cy="649042"/>
              </a:xfrm>
            </p:grpSpPr>
            <p:sp>
              <p:nvSpPr>
                <p:cNvPr id="124" name="Oval 123"/>
                <p:cNvSpPr>
                  <a:spLocks noChangeAspect="1"/>
                </p:cNvSpPr>
                <p:nvPr/>
              </p:nvSpPr>
              <p:spPr>
                <a:xfrm>
                  <a:off x="3287425" y="1417883"/>
                  <a:ext cx="648499" cy="64904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Oval 30"/>
                <p:cNvSpPr>
                  <a:spLocks noChangeAspect="1"/>
                </p:cNvSpPr>
                <p:nvPr/>
              </p:nvSpPr>
              <p:spPr>
                <a:xfrm>
                  <a:off x="3362251" y="1486940"/>
                  <a:ext cx="498845" cy="49926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142" y="1100039"/>
                <a:ext cx="407987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1" name="20 Grupo"/>
          <p:cNvGrpSpPr/>
          <p:nvPr/>
        </p:nvGrpSpPr>
        <p:grpSpPr>
          <a:xfrm>
            <a:off x="4737063" y="843558"/>
            <a:ext cx="4172874" cy="843755"/>
            <a:chOff x="4737063" y="843558"/>
            <a:chExt cx="4172874" cy="843755"/>
          </a:xfrm>
        </p:grpSpPr>
        <p:sp>
          <p:nvSpPr>
            <p:cNvPr id="188" name="Rectangle 187"/>
            <p:cNvSpPr/>
            <p:nvPr/>
          </p:nvSpPr>
          <p:spPr>
            <a:xfrm>
              <a:off x="5715152" y="1157713"/>
              <a:ext cx="319478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ca-ES" sz="1200" b="1" dirty="0" smtClean="0">
                  <a:solidFill>
                    <a:srgbClr val="A5BD6F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Edició documents en </a:t>
              </a:r>
              <a:r>
                <a:rPr lang="ca-ES" sz="1200" b="1" dirty="0">
                  <a:solidFill>
                    <a:srgbClr val="A5BD6F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aplicacions de negoci</a:t>
              </a:r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4737063" y="843558"/>
              <a:ext cx="843049" cy="843755"/>
              <a:chOff x="4737063" y="843558"/>
              <a:chExt cx="843049" cy="843755"/>
            </a:xfrm>
          </p:grpSpPr>
          <p:grpSp>
            <p:nvGrpSpPr>
              <p:cNvPr id="5" name="Group 133"/>
              <p:cNvGrpSpPr>
                <a:grpSpLocks noChangeAspect="1"/>
              </p:cNvGrpSpPr>
              <p:nvPr/>
            </p:nvGrpSpPr>
            <p:grpSpPr>
              <a:xfrm>
                <a:off x="4737063" y="843558"/>
                <a:ext cx="843049" cy="843755"/>
                <a:chOff x="5249342" y="1406453"/>
                <a:chExt cx="648499" cy="649042"/>
              </a:xfrm>
            </p:grpSpPr>
            <p:sp>
              <p:nvSpPr>
                <p:cNvPr id="127" name="Oval 126"/>
                <p:cNvSpPr>
                  <a:spLocks noChangeAspect="1"/>
                </p:cNvSpPr>
                <p:nvPr/>
              </p:nvSpPr>
              <p:spPr>
                <a:xfrm>
                  <a:off x="5249342" y="1406453"/>
                  <a:ext cx="648499" cy="64904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5324169" y="1481343"/>
                  <a:ext cx="498845" cy="499263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EAEAE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041" y="1090318"/>
                <a:ext cx="390525" cy="3666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224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49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0251" y="-49798"/>
            <a:ext cx="8816083" cy="339502"/>
          </a:xfrm>
        </p:spPr>
        <p:txBody>
          <a:bodyPr/>
          <a:lstStyle/>
          <a:p>
            <a:r>
              <a:rPr lang="ca-ES" dirty="0" smtClean="0">
                <a:latin typeface="+mn-lt"/>
                <a:ea typeface="Roboto Medium" pitchFamily="2" charset="0"/>
                <a:cs typeface="Segoe UI Light" panose="020B0502040204020203" pitchFamily="34" charset="0"/>
              </a:rPr>
              <a:t>CONTEXT o LA REALITAT DE LES ORGANITZACIONS EN RELACIÓ A LES PLATAFORMES ECM</a:t>
            </a:r>
            <a:endParaRPr lang="ca-ES" dirty="0">
              <a:latin typeface="+mn-lt"/>
              <a:ea typeface="Roboto Medium" pitchFamily="2" charset="0"/>
              <a:cs typeface="Segoe UI Light" panose="020B0502040204020203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t>3</a:t>
            </a:fld>
            <a:endParaRPr lang="es-ES"/>
          </a:p>
        </p:txBody>
      </p:sp>
      <p:grpSp>
        <p:nvGrpSpPr>
          <p:cNvPr id="9" name="8 Grupo"/>
          <p:cNvGrpSpPr/>
          <p:nvPr/>
        </p:nvGrpSpPr>
        <p:grpSpPr>
          <a:xfrm>
            <a:off x="1331640" y="1275606"/>
            <a:ext cx="6912768" cy="3312368"/>
            <a:chOff x="1331640" y="1275606"/>
            <a:chExt cx="6912768" cy="3312368"/>
          </a:xfrm>
        </p:grpSpPr>
        <p:sp>
          <p:nvSpPr>
            <p:cNvPr id="269" name="268 CuadroTexto"/>
            <p:cNvSpPr txBox="1"/>
            <p:nvPr/>
          </p:nvSpPr>
          <p:spPr>
            <a:xfrm rot="16200000">
              <a:off x="529679" y="2417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ea typeface="Roboto" pitchFamily="2" charset="0"/>
                  <a:cs typeface="Segoe UI Light" panose="020B0502040204020203" pitchFamily="34" charset="0"/>
                </a:rPr>
                <a:t>-         SEGURETAT        +</a:t>
              </a:r>
              <a:endParaRPr lang="es-ES" sz="1400" dirty="0">
                <a:ea typeface="Roboto" pitchFamily="2" charset="0"/>
                <a:cs typeface="Segoe UI Light" panose="020B0502040204020203" pitchFamily="34" charset="0"/>
              </a:endParaRPr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1331640" y="1851670"/>
              <a:ext cx="6912768" cy="2736304"/>
              <a:chOff x="1331640" y="1851670"/>
              <a:chExt cx="6912768" cy="2736304"/>
            </a:xfrm>
          </p:grpSpPr>
          <p:cxnSp>
            <p:nvCxnSpPr>
              <p:cNvPr id="266" name="265 Conector recto de flecha"/>
              <p:cNvCxnSpPr/>
              <p:nvPr/>
            </p:nvCxnSpPr>
            <p:spPr>
              <a:xfrm flipV="1">
                <a:off x="2051720" y="1851670"/>
                <a:ext cx="0" cy="273630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267 Conector recto de flecha"/>
              <p:cNvCxnSpPr/>
              <p:nvPr/>
            </p:nvCxnSpPr>
            <p:spPr>
              <a:xfrm>
                <a:off x="1331640" y="3867894"/>
                <a:ext cx="6192688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269 CuadroTexto"/>
              <p:cNvSpPr txBox="1"/>
              <p:nvPr/>
            </p:nvSpPr>
            <p:spPr>
              <a:xfrm>
                <a:off x="2123728" y="3939902"/>
                <a:ext cx="6120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ea typeface="Roboto" pitchFamily="2" charset="0"/>
                    <a:cs typeface="Segoe UI Light" panose="020B0502040204020203" pitchFamily="34" charset="0"/>
                  </a:rPr>
                  <a:t>-                        FUNCIONALITATS ECM / ARXIU                              +</a:t>
                </a:r>
                <a:endParaRPr lang="es-ES" sz="1400" dirty="0">
                  <a:ea typeface="Roboto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71" name="270 Elipse"/>
              <p:cNvSpPr/>
              <p:nvPr/>
            </p:nvSpPr>
            <p:spPr>
              <a:xfrm>
                <a:off x="2185308" y="3219822"/>
                <a:ext cx="1450588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 smtClean="0">
                    <a:solidFill>
                      <a:schemeClr val="bg1"/>
                    </a:solidFill>
                  </a:rPr>
                  <a:t>FILE-SYSTEM</a:t>
                </a:r>
                <a:endParaRPr lang="es-E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271 Elipse"/>
              <p:cNvSpPr/>
              <p:nvPr/>
            </p:nvSpPr>
            <p:spPr>
              <a:xfrm>
                <a:off x="5713700" y="1915294"/>
                <a:ext cx="1450588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 smtClean="0">
                    <a:solidFill>
                      <a:schemeClr val="bg1"/>
                    </a:solidFill>
                  </a:rPr>
                  <a:t>RM</a:t>
                </a:r>
                <a:endParaRPr lang="es-E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272 Elipse"/>
              <p:cNvSpPr/>
              <p:nvPr/>
            </p:nvSpPr>
            <p:spPr>
              <a:xfrm>
                <a:off x="5713700" y="2499742"/>
                <a:ext cx="1450588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 smtClean="0">
                    <a:solidFill>
                      <a:schemeClr val="bg1"/>
                    </a:solidFill>
                  </a:rPr>
                  <a:t>ECM</a:t>
                </a:r>
                <a:endParaRPr lang="es-E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oup 47"/>
          <p:cNvGrpSpPr/>
          <p:nvPr/>
        </p:nvGrpSpPr>
        <p:grpSpPr>
          <a:xfrm>
            <a:off x="644107" y="555526"/>
            <a:ext cx="3874553" cy="816221"/>
            <a:chOff x="644107" y="1330751"/>
            <a:chExt cx="3874553" cy="816221"/>
          </a:xfrm>
        </p:grpSpPr>
        <p:sp>
          <p:nvSpPr>
            <p:cNvPr id="13" name="Rounded Rectangle 48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Roboto Medium" pitchFamily="2" charset="0"/>
              </a:endParaRPr>
            </a:p>
          </p:txBody>
        </p:sp>
        <p:sp>
          <p:nvSpPr>
            <p:cNvPr id="14" name="Rounded Rectangle 49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Roboto Medium" pitchFamily="2" charset="0"/>
              </a:endParaRPr>
            </a:p>
          </p:txBody>
        </p:sp>
        <p:sp>
          <p:nvSpPr>
            <p:cNvPr id="15" name="Isosceles Triangle 50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Roboto Medium" pitchFamily="2" charset="0"/>
              </a:endParaRPr>
            </a:p>
          </p:txBody>
        </p:sp>
      </p:grpSp>
      <p:sp>
        <p:nvSpPr>
          <p:cNvPr id="17" name="TextBox 52"/>
          <p:cNvSpPr txBox="1"/>
          <p:nvPr/>
        </p:nvSpPr>
        <p:spPr>
          <a:xfrm>
            <a:off x="1493735" y="771550"/>
            <a:ext cx="25742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a typeface="Roboto Medium" pitchFamily="2" charset="0"/>
              </a:rPr>
              <a:t>Cal </a:t>
            </a:r>
            <a:r>
              <a:rPr lang="en-US" sz="1400" b="1" dirty="0" err="1" smtClean="0">
                <a:solidFill>
                  <a:schemeClr val="bg1"/>
                </a:solidFill>
                <a:ea typeface="Roboto Medium" pitchFamily="2" charset="0"/>
              </a:rPr>
              <a:t>arxivar</a:t>
            </a:r>
            <a:r>
              <a:rPr lang="en-US" sz="1400" b="1" dirty="0" smtClean="0">
                <a:solidFill>
                  <a:schemeClr val="bg1"/>
                </a:solidFill>
                <a:ea typeface="Roboto Medium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a typeface="Roboto Medium" pitchFamily="2" charset="0"/>
              </a:rPr>
              <a:t>i</a:t>
            </a:r>
            <a:r>
              <a:rPr lang="en-US" sz="1400" b="1" dirty="0" smtClean="0">
                <a:solidFill>
                  <a:schemeClr val="bg1"/>
                </a:solidFill>
                <a:ea typeface="Roboto Medium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a typeface="Roboto Medium" pitchFamily="2" charset="0"/>
              </a:rPr>
              <a:t>gestionar</a:t>
            </a:r>
            <a:r>
              <a:rPr lang="en-US" sz="1400" b="1" dirty="0" smtClean="0">
                <a:solidFill>
                  <a:schemeClr val="bg1"/>
                </a:solidFill>
                <a:ea typeface="Roboto Medium" pitchFamily="2" charset="0"/>
              </a:rPr>
              <a:t> documents …</a:t>
            </a:r>
            <a:endParaRPr lang="en-US" sz="1400" b="1" dirty="0">
              <a:solidFill>
                <a:schemeClr val="bg1"/>
              </a:solidFill>
              <a:ea typeface="Roboto Medium" pitchFamily="2" charset="0"/>
            </a:endParaRPr>
          </a:p>
        </p:txBody>
      </p:sp>
      <p:grpSp>
        <p:nvGrpSpPr>
          <p:cNvPr id="19" name="Group 81"/>
          <p:cNvGrpSpPr/>
          <p:nvPr/>
        </p:nvGrpSpPr>
        <p:grpSpPr>
          <a:xfrm flipH="1">
            <a:off x="4624705" y="555526"/>
            <a:ext cx="3874553" cy="816221"/>
            <a:chOff x="644107" y="1330751"/>
            <a:chExt cx="3874553" cy="816221"/>
          </a:xfrm>
        </p:grpSpPr>
        <p:sp>
          <p:nvSpPr>
            <p:cNvPr id="20" name="Rounded Rectangle 82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8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84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86"/>
          <p:cNvSpPr txBox="1"/>
          <p:nvPr/>
        </p:nvSpPr>
        <p:spPr>
          <a:xfrm flipH="1">
            <a:off x="5282251" y="843558"/>
            <a:ext cx="2208938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ea typeface="Roboto Medium" pitchFamily="2" charset="0"/>
              </a:rPr>
              <a:t>… </a:t>
            </a:r>
            <a:r>
              <a:rPr lang="en-US" sz="1400" b="1" i="1" dirty="0" smtClean="0">
                <a:solidFill>
                  <a:schemeClr val="bg1"/>
                </a:solidFill>
                <a:ea typeface="Roboto Medium" pitchFamily="2" charset="0"/>
              </a:rPr>
              <a:t>file-system </a:t>
            </a:r>
            <a:r>
              <a:rPr lang="en-US" sz="1400" b="1" dirty="0" smtClean="0">
                <a:solidFill>
                  <a:schemeClr val="bg1"/>
                </a:solidFill>
                <a:ea typeface="Roboto Medium" pitchFamily="2" charset="0"/>
              </a:rPr>
              <a:t>o ECM/RM?</a:t>
            </a:r>
            <a:endParaRPr lang="en-US" sz="1400" b="1" dirty="0">
              <a:solidFill>
                <a:schemeClr val="bg1"/>
              </a:solidFill>
              <a:ea typeface="Roboto Medium" pitchFamily="2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64152" y="663976"/>
            <a:ext cx="579038" cy="562460"/>
            <a:chOff x="3419872" y="1887575"/>
            <a:chExt cx="579038" cy="562460"/>
          </a:xfrm>
        </p:grpSpPr>
        <p:sp>
          <p:nvSpPr>
            <p:cNvPr id="33" name="Oval 54"/>
            <p:cNvSpPr>
              <a:spLocks noChangeAspect="1"/>
            </p:cNvSpPr>
            <p:nvPr/>
          </p:nvSpPr>
          <p:spPr>
            <a:xfrm>
              <a:off x="3419872" y="1887575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5" name="Freeform 254"/>
            <p:cNvSpPr>
              <a:spLocks noEditPoints="1"/>
            </p:cNvSpPr>
            <p:nvPr/>
          </p:nvSpPr>
          <p:spPr bwMode="auto">
            <a:xfrm>
              <a:off x="3583708" y="2057663"/>
              <a:ext cx="251367" cy="222285"/>
            </a:xfrm>
            <a:custGeom>
              <a:avLst/>
              <a:gdLst>
                <a:gd name="T0" fmla="*/ 348 w 360"/>
                <a:gd name="T1" fmla="*/ 0 h 320"/>
                <a:gd name="T2" fmla="*/ 12 w 360"/>
                <a:gd name="T3" fmla="*/ 0 h 320"/>
                <a:gd name="T4" fmla="*/ 0 w 360"/>
                <a:gd name="T5" fmla="*/ 12 h 320"/>
                <a:gd name="T6" fmla="*/ 0 w 360"/>
                <a:gd name="T7" fmla="*/ 60 h 320"/>
                <a:gd name="T8" fmla="*/ 360 w 360"/>
                <a:gd name="T9" fmla="*/ 60 h 320"/>
                <a:gd name="T10" fmla="*/ 360 w 360"/>
                <a:gd name="T11" fmla="*/ 12 h 320"/>
                <a:gd name="T12" fmla="*/ 348 w 360"/>
                <a:gd name="T13" fmla="*/ 0 h 320"/>
                <a:gd name="T14" fmla="*/ 20 w 360"/>
                <a:gd name="T15" fmla="*/ 292 h 320"/>
                <a:gd name="T16" fmla="*/ 48 w 360"/>
                <a:gd name="T17" fmla="*/ 320 h 320"/>
                <a:gd name="T18" fmla="*/ 312 w 360"/>
                <a:gd name="T19" fmla="*/ 320 h 320"/>
                <a:gd name="T20" fmla="*/ 340 w 360"/>
                <a:gd name="T21" fmla="*/ 292 h 320"/>
                <a:gd name="T22" fmla="*/ 340 w 360"/>
                <a:gd name="T23" fmla="*/ 80 h 320"/>
                <a:gd name="T24" fmla="*/ 20 w 360"/>
                <a:gd name="T25" fmla="*/ 80 h 320"/>
                <a:gd name="T26" fmla="*/ 20 w 360"/>
                <a:gd name="T27" fmla="*/ 292 h 320"/>
                <a:gd name="T28" fmla="*/ 120 w 360"/>
                <a:gd name="T29" fmla="*/ 120 h 320"/>
                <a:gd name="T30" fmla="*/ 240 w 360"/>
                <a:gd name="T31" fmla="*/ 120 h 320"/>
                <a:gd name="T32" fmla="*/ 240 w 360"/>
                <a:gd name="T33" fmla="*/ 160 h 320"/>
                <a:gd name="T34" fmla="*/ 120 w 360"/>
                <a:gd name="T35" fmla="*/ 160 h 320"/>
                <a:gd name="T36" fmla="*/ 120 w 360"/>
                <a:gd name="T37" fmla="*/ 1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20">
                  <a:moveTo>
                    <a:pt x="34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60" y="60"/>
                    <a:pt x="360" y="60"/>
                    <a:pt x="360" y="60"/>
                  </a:cubicBezTo>
                  <a:cubicBezTo>
                    <a:pt x="360" y="12"/>
                    <a:pt x="360" y="12"/>
                    <a:pt x="360" y="12"/>
                  </a:cubicBezTo>
                  <a:cubicBezTo>
                    <a:pt x="360" y="5"/>
                    <a:pt x="354" y="0"/>
                    <a:pt x="348" y="0"/>
                  </a:cubicBezTo>
                  <a:close/>
                  <a:moveTo>
                    <a:pt x="20" y="292"/>
                  </a:moveTo>
                  <a:cubicBezTo>
                    <a:pt x="20" y="307"/>
                    <a:pt x="32" y="320"/>
                    <a:pt x="48" y="320"/>
                  </a:cubicBezTo>
                  <a:cubicBezTo>
                    <a:pt x="312" y="320"/>
                    <a:pt x="312" y="320"/>
                    <a:pt x="312" y="320"/>
                  </a:cubicBezTo>
                  <a:cubicBezTo>
                    <a:pt x="327" y="320"/>
                    <a:pt x="340" y="307"/>
                    <a:pt x="340" y="292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20" y="80"/>
                    <a:pt x="20" y="80"/>
                    <a:pt x="20" y="80"/>
                  </a:cubicBezTo>
                  <a:lnTo>
                    <a:pt x="20" y="292"/>
                  </a:lnTo>
                  <a:close/>
                  <a:moveTo>
                    <a:pt x="120" y="120"/>
                  </a:moveTo>
                  <a:cubicBezTo>
                    <a:pt x="240" y="120"/>
                    <a:pt x="240" y="120"/>
                    <a:pt x="240" y="12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120" y="160"/>
                    <a:pt x="120" y="160"/>
                    <a:pt x="120" y="160"/>
                  </a:cubicBezTo>
                  <a:lnTo>
                    <a:pt x="120" y="12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lIns="91428" tIns="45714" rIns="91428" bIns="45714"/>
            <a:lstStyle/>
            <a:p>
              <a:pPr defTabSz="1535995">
                <a:defRPr/>
              </a:pPr>
              <a:endParaRPr lang="en-AU" sz="300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7826638" y="663976"/>
            <a:ext cx="579038" cy="562460"/>
            <a:chOff x="7826638" y="2475842"/>
            <a:chExt cx="579038" cy="562460"/>
          </a:xfrm>
        </p:grpSpPr>
        <p:sp>
          <p:nvSpPr>
            <p:cNvPr id="39" name="Oval 88"/>
            <p:cNvSpPr>
              <a:spLocks noChangeAspect="1"/>
            </p:cNvSpPr>
            <p:nvPr/>
          </p:nvSpPr>
          <p:spPr>
            <a:xfrm flipH="1">
              <a:off x="7826638" y="2475842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5"/>
                </a:solidFill>
              </a:endParaRPr>
            </a:p>
          </p:txBody>
        </p:sp>
        <p:sp>
          <p:nvSpPr>
            <p:cNvPr id="37" name="Freeform 146"/>
            <p:cNvSpPr>
              <a:spLocks noEditPoints="1"/>
            </p:cNvSpPr>
            <p:nvPr/>
          </p:nvSpPr>
          <p:spPr bwMode="auto">
            <a:xfrm>
              <a:off x="7991514" y="2624095"/>
              <a:ext cx="252894" cy="242206"/>
            </a:xfrm>
            <a:custGeom>
              <a:avLst/>
              <a:gdLst>
                <a:gd name="T0" fmla="*/ 274 w 280"/>
                <a:gd name="T1" fmla="*/ 233 h 352"/>
                <a:gd name="T2" fmla="*/ 140 w 280"/>
                <a:gd name="T3" fmla="*/ 280 h 352"/>
                <a:gd name="T4" fmla="*/ 5 w 280"/>
                <a:gd name="T5" fmla="*/ 233 h 352"/>
                <a:gd name="T6" fmla="*/ 0 w 280"/>
                <a:gd name="T7" fmla="*/ 233 h 352"/>
                <a:gd name="T8" fmla="*/ 0 w 280"/>
                <a:gd name="T9" fmla="*/ 273 h 352"/>
                <a:gd name="T10" fmla="*/ 140 w 280"/>
                <a:gd name="T11" fmla="*/ 352 h 352"/>
                <a:gd name="T12" fmla="*/ 280 w 280"/>
                <a:gd name="T13" fmla="*/ 273 h 352"/>
                <a:gd name="T14" fmla="*/ 280 w 280"/>
                <a:gd name="T15" fmla="*/ 233 h 352"/>
                <a:gd name="T16" fmla="*/ 274 w 280"/>
                <a:gd name="T17" fmla="*/ 233 h 352"/>
                <a:gd name="T18" fmla="*/ 275 w 280"/>
                <a:gd name="T19" fmla="*/ 130 h 352"/>
                <a:gd name="T20" fmla="*/ 140 w 280"/>
                <a:gd name="T21" fmla="*/ 172 h 352"/>
                <a:gd name="T22" fmla="*/ 5 w 280"/>
                <a:gd name="T23" fmla="*/ 130 h 352"/>
                <a:gd name="T24" fmla="*/ 0 w 280"/>
                <a:gd name="T25" fmla="*/ 130 h 352"/>
                <a:gd name="T26" fmla="*/ 0 w 280"/>
                <a:gd name="T27" fmla="*/ 177 h 352"/>
                <a:gd name="T28" fmla="*/ 140 w 280"/>
                <a:gd name="T29" fmla="*/ 241 h 352"/>
                <a:gd name="T30" fmla="*/ 280 w 280"/>
                <a:gd name="T31" fmla="*/ 177 h 352"/>
                <a:gd name="T32" fmla="*/ 280 w 280"/>
                <a:gd name="T33" fmla="*/ 130 h 352"/>
                <a:gd name="T34" fmla="*/ 275 w 280"/>
                <a:gd name="T35" fmla="*/ 130 h 352"/>
                <a:gd name="T36" fmla="*/ 140 w 280"/>
                <a:gd name="T37" fmla="*/ 0 h 352"/>
                <a:gd name="T38" fmla="*/ 0 w 280"/>
                <a:gd name="T39" fmla="*/ 53 h 352"/>
                <a:gd name="T40" fmla="*/ 0 w 280"/>
                <a:gd name="T41" fmla="*/ 78 h 352"/>
                <a:gd name="T42" fmla="*/ 140 w 280"/>
                <a:gd name="T43" fmla="*/ 134 h 352"/>
                <a:gd name="T44" fmla="*/ 280 w 280"/>
                <a:gd name="T45" fmla="*/ 78 h 352"/>
                <a:gd name="T46" fmla="*/ 280 w 280"/>
                <a:gd name="T47" fmla="*/ 53 h 352"/>
                <a:gd name="T48" fmla="*/ 140 w 280"/>
                <a:gd name="T4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352">
                  <a:moveTo>
                    <a:pt x="274" y="233"/>
                  </a:moveTo>
                  <a:cubicBezTo>
                    <a:pt x="257" y="260"/>
                    <a:pt x="204" y="280"/>
                    <a:pt x="140" y="280"/>
                  </a:cubicBezTo>
                  <a:cubicBezTo>
                    <a:pt x="76" y="280"/>
                    <a:pt x="22" y="260"/>
                    <a:pt x="5" y="233"/>
                  </a:cubicBezTo>
                  <a:cubicBezTo>
                    <a:pt x="2" y="227"/>
                    <a:pt x="0" y="230"/>
                    <a:pt x="0" y="233"/>
                  </a:cubicBezTo>
                  <a:cubicBezTo>
                    <a:pt x="0" y="236"/>
                    <a:pt x="0" y="273"/>
                    <a:pt x="0" y="273"/>
                  </a:cubicBezTo>
                  <a:cubicBezTo>
                    <a:pt x="0" y="312"/>
                    <a:pt x="62" y="352"/>
                    <a:pt x="140" y="352"/>
                  </a:cubicBezTo>
                  <a:cubicBezTo>
                    <a:pt x="217" y="352"/>
                    <a:pt x="280" y="312"/>
                    <a:pt x="280" y="273"/>
                  </a:cubicBezTo>
                  <a:cubicBezTo>
                    <a:pt x="280" y="273"/>
                    <a:pt x="280" y="236"/>
                    <a:pt x="280" y="233"/>
                  </a:cubicBezTo>
                  <a:cubicBezTo>
                    <a:pt x="280" y="230"/>
                    <a:pt x="278" y="227"/>
                    <a:pt x="274" y="233"/>
                  </a:cubicBezTo>
                  <a:close/>
                  <a:moveTo>
                    <a:pt x="275" y="130"/>
                  </a:moveTo>
                  <a:cubicBezTo>
                    <a:pt x="258" y="155"/>
                    <a:pt x="204" y="172"/>
                    <a:pt x="140" y="172"/>
                  </a:cubicBezTo>
                  <a:cubicBezTo>
                    <a:pt x="76" y="172"/>
                    <a:pt x="22" y="155"/>
                    <a:pt x="5" y="130"/>
                  </a:cubicBezTo>
                  <a:cubicBezTo>
                    <a:pt x="2" y="125"/>
                    <a:pt x="0" y="128"/>
                    <a:pt x="0" y="130"/>
                  </a:cubicBezTo>
                  <a:cubicBezTo>
                    <a:pt x="0" y="133"/>
                    <a:pt x="0" y="177"/>
                    <a:pt x="0" y="177"/>
                  </a:cubicBezTo>
                  <a:cubicBezTo>
                    <a:pt x="0" y="213"/>
                    <a:pt x="62" y="241"/>
                    <a:pt x="140" y="241"/>
                  </a:cubicBezTo>
                  <a:cubicBezTo>
                    <a:pt x="217" y="241"/>
                    <a:pt x="280" y="213"/>
                    <a:pt x="280" y="177"/>
                  </a:cubicBezTo>
                  <a:cubicBezTo>
                    <a:pt x="280" y="177"/>
                    <a:pt x="280" y="133"/>
                    <a:pt x="280" y="130"/>
                  </a:cubicBezTo>
                  <a:cubicBezTo>
                    <a:pt x="280" y="128"/>
                    <a:pt x="278" y="125"/>
                    <a:pt x="275" y="130"/>
                  </a:cubicBezTo>
                  <a:close/>
                  <a:moveTo>
                    <a:pt x="140" y="0"/>
                  </a:moveTo>
                  <a:cubicBezTo>
                    <a:pt x="62" y="0"/>
                    <a:pt x="0" y="23"/>
                    <a:pt x="0" y="5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9"/>
                    <a:pt x="62" y="134"/>
                    <a:pt x="140" y="134"/>
                  </a:cubicBezTo>
                  <a:cubicBezTo>
                    <a:pt x="217" y="134"/>
                    <a:pt x="280" y="109"/>
                    <a:pt x="280" y="78"/>
                  </a:cubicBezTo>
                  <a:cubicBezTo>
                    <a:pt x="280" y="53"/>
                    <a:pt x="280" y="53"/>
                    <a:pt x="280" y="53"/>
                  </a:cubicBezTo>
                  <a:cubicBezTo>
                    <a:pt x="280" y="23"/>
                    <a:pt x="217" y="0"/>
                    <a:pt x="14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lIns="91428" tIns="45714" rIns="91428" bIns="45714"/>
            <a:lstStyle/>
            <a:p>
              <a:pPr defTabSz="1535995">
                <a:defRPr/>
              </a:pPr>
              <a:endParaRPr lang="en-AU" sz="3000"/>
            </a:p>
          </p:txBody>
        </p:sp>
      </p:grpSp>
    </p:spTree>
    <p:extLst>
      <p:ext uri="{BB962C8B-B14F-4D97-AF65-F5344CB8AC3E}">
        <p14:creationId xmlns:p14="http://schemas.microsoft.com/office/powerpoint/2010/main" val="30989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sz="1400" dirty="0" smtClean="0">
                <a:latin typeface="+mj-lt"/>
                <a:cs typeface="Segoe UI Light" panose="020B0502040204020203" pitchFamily="34" charset="0"/>
              </a:rPr>
              <a:t>Un nou concepte de solució: </a:t>
            </a:r>
            <a:r>
              <a:rPr lang="ca-ES" sz="1400" dirty="0" smtClean="0">
                <a:latin typeface="+mj-lt"/>
                <a:ea typeface="Roboto Black" pitchFamily="2" charset="0"/>
                <a:cs typeface="Segoe UI Light" panose="020B0502040204020203" pitchFamily="34" charset="0"/>
              </a:rPr>
              <a:t>HIGH-VOLUME &amp; LOW INFRASTRUCTURE ARCHIVE</a:t>
            </a:r>
            <a:endParaRPr lang="ca-ES" dirty="0">
              <a:latin typeface="+mj-lt"/>
              <a:ea typeface="Roboto Black" pitchFamily="2" charset="0"/>
            </a:endParaRPr>
          </a:p>
          <a:p>
            <a:endParaRPr lang="ca-ES" dirty="0" smtClean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+mj-lt"/>
                <a:ea typeface="Roboto Medium" pitchFamily="2" charset="0"/>
                <a:cs typeface="Segoe UI Light" panose="020B0502040204020203" pitchFamily="34" charset="0"/>
              </a:rPr>
              <a:t>EL TERME MIG</a:t>
            </a:r>
            <a:endParaRPr lang="ca-ES" dirty="0">
              <a:latin typeface="+mj-lt"/>
              <a:ea typeface="Roboto Medium" pitchFamily="2" charset="0"/>
              <a:cs typeface="Segoe UI Light" panose="020B0502040204020203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t>4</a:t>
            </a:fld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779912" y="2167322"/>
            <a:ext cx="1589390" cy="50405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+mj-lt"/>
              </a:rPr>
              <a:t>LIGHT ARCHIVE</a:t>
            </a:r>
            <a:endParaRPr lang="es-ES" sz="1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2051720" y="1851670"/>
            <a:ext cx="0" cy="27363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331640" y="3867894"/>
            <a:ext cx="61926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 rot="16200000">
            <a:off x="529679" y="2417861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+mj-lt"/>
                <a:ea typeface="Roboto" pitchFamily="2" charset="0"/>
                <a:cs typeface="Segoe UI Light" panose="020B0502040204020203" pitchFamily="34" charset="0"/>
              </a:rPr>
              <a:t>-         SEGURETAT        +</a:t>
            </a:r>
            <a:endParaRPr lang="es-ES" sz="1400" dirty="0">
              <a:latin typeface="+mj-lt"/>
              <a:ea typeface="Roboto" pitchFamily="2" charset="0"/>
              <a:cs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23728" y="3939902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+mj-lt"/>
                <a:ea typeface="Roboto" pitchFamily="2" charset="0"/>
                <a:cs typeface="Segoe UI Light" panose="020B0502040204020203" pitchFamily="34" charset="0"/>
              </a:rPr>
              <a:t>-                        FUNCIONALITATS ECM / ARXIU                              +</a:t>
            </a:r>
            <a:endParaRPr lang="es-ES" sz="1400" dirty="0">
              <a:latin typeface="+mj-lt"/>
              <a:ea typeface="Roboto" pitchFamily="2" charset="0"/>
              <a:cs typeface="Segoe UI Light" panose="020B0502040204020203" pitchFamily="34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2185308" y="3219822"/>
            <a:ext cx="14505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+mj-lt"/>
              </a:rPr>
              <a:t>FILE-SYSTEM</a:t>
            </a:r>
            <a:endParaRPr lang="es-E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5713700" y="1915294"/>
            <a:ext cx="1450588" cy="5040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+mj-lt"/>
              </a:rPr>
              <a:t>RM</a:t>
            </a:r>
            <a:endParaRPr lang="es-E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5713700" y="2499742"/>
            <a:ext cx="1450588" cy="5040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+mj-lt"/>
              </a:rPr>
              <a:t>ECM</a:t>
            </a:r>
            <a:endParaRPr lang="es-ES" sz="1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3"/>
          </p:nvPr>
        </p:nvSpPr>
        <p:spPr>
          <a:xfrm>
            <a:off x="323528" y="411510"/>
            <a:ext cx="8496944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1600" b="1" dirty="0" smtClean="0">
                <a:ea typeface="Roboto" pitchFamily="2" charset="0"/>
                <a:cs typeface="Segoe UI Light" panose="020B0502040204020203" pitchFamily="34" charset="0"/>
              </a:rPr>
              <a:t>Es </a:t>
            </a:r>
            <a:r>
              <a:rPr lang="es-ES" sz="1600" b="1" dirty="0">
                <a:ea typeface="Roboto" pitchFamily="2" charset="0"/>
                <a:cs typeface="Segoe UI Light" panose="020B0502040204020203" pitchFamily="34" charset="0"/>
              </a:rPr>
              <a:t>una </a:t>
            </a:r>
            <a:r>
              <a:rPr lang="ca-ES" sz="1600" b="1" dirty="0" smtClean="0">
                <a:ea typeface="Roboto" pitchFamily="2" charset="0"/>
                <a:cs typeface="Segoe UI Light" panose="020B0502040204020203" pitchFamily="34" charset="0"/>
              </a:rPr>
              <a:t>aplicació per a l’arxivat  i decomissat d’aplicacions (retirar aplicacions obsoletes de les que cal conservar dades per finalitats històriques i/o legals) amb ple compliment del model de referencia de la OAIS (ISO 14721)</a:t>
            </a:r>
          </a:p>
          <a:p>
            <a:endParaRPr lang="ca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0251" y="-61673"/>
            <a:ext cx="8816083" cy="339502"/>
          </a:xfrm>
        </p:spPr>
        <p:txBody>
          <a:bodyPr/>
          <a:lstStyle/>
          <a:p>
            <a:r>
              <a:rPr lang="ca-ES" dirty="0" smtClean="0">
                <a:latin typeface="+mj-lt"/>
                <a:ea typeface="Roboto Medium" pitchFamily="2" charset="0"/>
                <a:cs typeface="Segoe UI Light" panose="020B0502040204020203" pitchFamily="34" charset="0"/>
              </a:rPr>
              <a:t>UN EXEMPLE: INFOARCHIVE</a:t>
            </a:r>
            <a:endParaRPr lang="ca-ES" dirty="0">
              <a:latin typeface="+mj-lt"/>
              <a:ea typeface="Roboto Medium" pitchFamily="2" charset="0"/>
              <a:cs typeface="Segoe UI Light" panose="020B0502040204020203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t>5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63" y="1893248"/>
            <a:ext cx="6108923" cy="28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773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1691680" y="600351"/>
            <a:ext cx="4104456" cy="3793432"/>
          </a:xfrm>
        </p:spPr>
        <p:txBody>
          <a:bodyPr>
            <a:normAutofit/>
          </a:bodyPr>
          <a:lstStyle/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Arxiva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C</a:t>
            </a:r>
            <a:r>
              <a:rPr lang="es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ontrola </a:t>
            </a: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l'accés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sz="1800" b="1" dirty="0" smtClean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C</a:t>
            </a: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erca flexible i potent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Aplica </a:t>
            </a: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polítiques de retenció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Audita i traça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sz="1800" b="1" dirty="0" smtClean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A</a:t>
            </a: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ccés ui web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sz="1800" b="1" dirty="0" smtClean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Integrable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132012" y="-59375"/>
            <a:ext cx="5331441" cy="325536"/>
          </a:xfrm>
        </p:spPr>
        <p:txBody>
          <a:bodyPr/>
          <a:lstStyle/>
          <a:p>
            <a:r>
              <a:rPr lang="ca-ES" dirty="0" smtClean="0">
                <a:latin typeface="+mj-lt"/>
                <a:ea typeface="Roboto Medium" pitchFamily="2" charset="0"/>
                <a:cs typeface="Segoe UI Light" panose="020B0502040204020203" pitchFamily="34" charset="0"/>
              </a:rPr>
              <a:t>¿QUÈ FA?</a:t>
            </a:r>
            <a:endParaRPr lang="ca-ES" dirty="0">
              <a:latin typeface="+mj-lt"/>
              <a:ea typeface="Roboto Medium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438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2699792" y="915567"/>
            <a:ext cx="6336704" cy="3456383"/>
          </a:xfrm>
        </p:spPr>
        <p:txBody>
          <a:bodyPr>
            <a:normAutofit/>
          </a:bodyPr>
          <a:lstStyle/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Privacitat</a:t>
            </a:r>
            <a:r>
              <a:rPr lang="es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: </a:t>
            </a: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encriptació i </a:t>
            </a:r>
            <a:r>
              <a:rPr lang="ca-ES" sz="1800" b="1" i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datamasking</a:t>
            </a: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1" dirty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Dades </a:t>
            </a: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probatòries</a:t>
            </a: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1" dirty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Ingesta </a:t>
            </a: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massiva o transaccional</a:t>
            </a: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sz="1800" b="1" dirty="0" smtClean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1" i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Application </a:t>
            </a:r>
            <a:r>
              <a:rPr lang="ca-ES" sz="1800" b="1" i="1" dirty="0" err="1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retirement</a:t>
            </a:r>
            <a:r>
              <a:rPr lang="ca-ES" sz="1800" b="1" i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 &amp; </a:t>
            </a:r>
            <a:r>
              <a:rPr lang="en-US" sz="1800" b="1" i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live archiving</a:t>
            </a: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1" dirty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Connectors amb aplicacions.</a:t>
            </a:r>
            <a:endParaRPr lang="ca-ES" sz="1800" b="1" dirty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sz="1800" b="1" dirty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Senzilla </a:t>
            </a:r>
            <a:r>
              <a:rPr lang="ca-ES" sz="1800" b="1" dirty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implementació, administració i </a:t>
            </a:r>
            <a:r>
              <a:rPr lang="ca-ES" sz="1800" b="1" dirty="0" smtClean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monitorització</a:t>
            </a:r>
            <a:endParaRPr lang="ca-ES" sz="1800" b="1" dirty="0">
              <a:solidFill>
                <a:schemeClr val="accent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150251" y="-61673"/>
            <a:ext cx="8816083" cy="339502"/>
          </a:xfrm>
        </p:spPr>
        <p:txBody>
          <a:bodyPr/>
          <a:lstStyle/>
          <a:p>
            <a:r>
              <a:rPr lang="ca-ES" dirty="0" smtClean="0">
                <a:latin typeface="+mj-lt"/>
                <a:ea typeface="Roboto Medium" pitchFamily="2" charset="0"/>
                <a:cs typeface="Segoe UI Light" panose="020B0502040204020203" pitchFamily="34" charset="0"/>
              </a:rPr>
              <a:t>ALTRES CARACTERÍSTIQUES INTERESSANTS</a:t>
            </a:r>
            <a:endParaRPr lang="ca-ES" dirty="0">
              <a:latin typeface="+mj-lt"/>
              <a:ea typeface="Roboto Medium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90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9738" y="1951268"/>
            <a:ext cx="1620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LLICENCIAMENT PER ESPAI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OCUPAT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09618" y="1951268"/>
            <a:ext cx="128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NO USA BASE DE </a:t>
            </a:r>
            <a:r>
              <a:rPr lang="es-E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DADES</a:t>
            </a:r>
            <a:endParaRPr lang="es-E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2764" y="1951268"/>
            <a:ext cx="1926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BASAT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EN SERVEIS QUE NO NECESSITEN CAP SERVIDOR </a:t>
            </a:r>
            <a:r>
              <a:rPr lang="es-E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D’APLICACIONS</a:t>
            </a:r>
            <a:endParaRPr lang="es-E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6355" y="1951268"/>
            <a:ext cx="1882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REQUERIMENTS MÍNIMS DE INFRAESTRCUTURA </a:t>
            </a:r>
            <a:r>
              <a:rPr lang="es-E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HARDWARE I SOFTWARE</a:t>
            </a:r>
            <a:endParaRPr lang="es-E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" pitchFamily="2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70640" y="717325"/>
            <a:ext cx="826274" cy="910468"/>
            <a:chOff x="403068" y="1813264"/>
            <a:chExt cx="826274" cy="910468"/>
          </a:xfrm>
        </p:grpSpPr>
        <p:sp>
          <p:nvSpPr>
            <p:cNvPr id="17" name="Sev01"/>
            <p:cNvSpPr/>
            <p:nvPr/>
          </p:nvSpPr>
          <p:spPr>
            <a:xfrm rot="18900000">
              <a:off x="403068" y="1897458"/>
              <a:ext cx="826274" cy="826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9" name="Sev01"/>
            <p:cNvSpPr/>
            <p:nvPr/>
          </p:nvSpPr>
          <p:spPr>
            <a:xfrm rot="18900000">
              <a:off x="403068" y="1813264"/>
              <a:ext cx="826274" cy="826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643840" y="2078036"/>
              <a:ext cx="344731" cy="296731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113830" y="717325"/>
            <a:ext cx="826274" cy="891218"/>
            <a:chOff x="4464129" y="1813264"/>
            <a:chExt cx="826274" cy="891218"/>
          </a:xfrm>
        </p:grpSpPr>
        <p:sp>
          <p:nvSpPr>
            <p:cNvPr id="20" name="Sev03"/>
            <p:cNvSpPr/>
            <p:nvPr/>
          </p:nvSpPr>
          <p:spPr>
            <a:xfrm rot="18900000">
              <a:off x="4464129" y="1878208"/>
              <a:ext cx="826274" cy="8262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  <a:cs typeface="+mj-cs"/>
              </a:endParaRPr>
            </a:p>
          </p:txBody>
        </p:sp>
        <p:sp>
          <p:nvSpPr>
            <p:cNvPr id="38" name="Sev03"/>
            <p:cNvSpPr/>
            <p:nvPr/>
          </p:nvSpPr>
          <p:spPr>
            <a:xfrm rot="18900000">
              <a:off x="4464129" y="1813264"/>
              <a:ext cx="826274" cy="826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  <a:cs typeface="+mj-cs"/>
              </a:endParaRPr>
            </a:p>
          </p:txBody>
        </p:sp>
        <p:sp>
          <p:nvSpPr>
            <p:cNvPr id="43" name="Freeform 178"/>
            <p:cNvSpPr>
              <a:spLocks noEditPoints="1"/>
            </p:cNvSpPr>
            <p:nvPr/>
          </p:nvSpPr>
          <p:spPr bwMode="auto">
            <a:xfrm>
              <a:off x="4704901" y="2096581"/>
              <a:ext cx="344731" cy="259640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8" name="TextBox 105"/>
          <p:cNvSpPr txBox="1"/>
          <p:nvPr/>
        </p:nvSpPr>
        <p:spPr>
          <a:xfrm>
            <a:off x="7313124" y="1996093"/>
            <a:ext cx="155115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" pitchFamily="2" charset="0"/>
              </a:rPr>
              <a:t>CÒPIA DE SEGURETAT SIMPLE</a:t>
            </a:r>
          </a:p>
        </p:txBody>
      </p:sp>
      <p:sp>
        <p:nvSpPr>
          <p:cNvPr id="31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+mj-lt"/>
                <a:ea typeface="Roboto Medium" pitchFamily="2" charset="0"/>
                <a:cs typeface="Segoe UI Light" panose="020B0502040204020203" pitchFamily="34" charset="0"/>
              </a:rPr>
              <a:t>LOW HW&amp;SW REQUIREMENTS</a:t>
            </a:r>
            <a:endParaRPr lang="ca-ES" dirty="0">
              <a:latin typeface="+mj-lt"/>
              <a:ea typeface="Roboto Medium" pitchFamily="2" charset="0"/>
              <a:cs typeface="Segoe UI Light" panose="020B0502040204020203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342235" y="717325"/>
            <a:ext cx="826274" cy="894993"/>
            <a:chOff x="2149925" y="1338264"/>
            <a:chExt cx="826274" cy="894993"/>
          </a:xfrm>
        </p:grpSpPr>
        <p:sp>
          <p:nvSpPr>
            <p:cNvPr id="19" name="Sev02"/>
            <p:cNvSpPr/>
            <p:nvPr/>
          </p:nvSpPr>
          <p:spPr>
            <a:xfrm rot="18900000">
              <a:off x="2149925" y="1406983"/>
              <a:ext cx="826274" cy="82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4" name="Sev02"/>
            <p:cNvSpPr/>
            <p:nvPr/>
          </p:nvSpPr>
          <p:spPr>
            <a:xfrm rot="18900000">
              <a:off x="2149925" y="1338264"/>
              <a:ext cx="826274" cy="826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3" name="Freeform 65"/>
            <p:cNvSpPr>
              <a:spLocks noEditPoints="1"/>
            </p:cNvSpPr>
            <p:nvPr/>
          </p:nvSpPr>
          <p:spPr bwMode="auto">
            <a:xfrm>
              <a:off x="2348526" y="159560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7657021" y="699542"/>
            <a:ext cx="826274" cy="894993"/>
            <a:chOff x="7889245" y="1320481"/>
            <a:chExt cx="826274" cy="894993"/>
          </a:xfrm>
        </p:grpSpPr>
        <p:sp>
          <p:nvSpPr>
            <p:cNvPr id="22" name="Sev04"/>
            <p:cNvSpPr/>
            <p:nvPr/>
          </p:nvSpPr>
          <p:spPr>
            <a:xfrm rot="18900000">
              <a:off x="7889245" y="1389200"/>
              <a:ext cx="826274" cy="826274"/>
            </a:xfrm>
            <a:prstGeom prst="rect">
              <a:avLst/>
            </a:prstGeom>
            <a:solidFill>
              <a:srgbClr val="C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3" name="Sev04"/>
            <p:cNvSpPr/>
            <p:nvPr/>
          </p:nvSpPr>
          <p:spPr>
            <a:xfrm rot="18900000">
              <a:off x="7889245" y="1320481"/>
              <a:ext cx="826274" cy="826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6" name="Freeform 88"/>
            <p:cNvSpPr>
              <a:spLocks noEditPoints="1"/>
            </p:cNvSpPr>
            <p:nvPr/>
          </p:nvSpPr>
          <p:spPr bwMode="auto">
            <a:xfrm>
              <a:off x="8155326" y="1491200"/>
              <a:ext cx="305864" cy="433993"/>
            </a:xfrm>
            <a:custGeom>
              <a:avLst/>
              <a:gdLst>
                <a:gd name="T0" fmla="*/ 0 w 135"/>
                <a:gd name="T1" fmla="*/ 182 h 182"/>
                <a:gd name="T2" fmla="*/ 0 w 135"/>
                <a:gd name="T3" fmla="*/ 78 h 182"/>
                <a:gd name="T4" fmla="*/ 21 w 135"/>
                <a:gd name="T5" fmla="*/ 78 h 182"/>
                <a:gd name="T6" fmla="*/ 21 w 135"/>
                <a:gd name="T7" fmla="*/ 47 h 182"/>
                <a:gd name="T8" fmla="*/ 34 w 135"/>
                <a:gd name="T9" fmla="*/ 14 h 182"/>
                <a:gd name="T10" fmla="*/ 68 w 135"/>
                <a:gd name="T11" fmla="*/ 0 h 182"/>
                <a:gd name="T12" fmla="*/ 101 w 135"/>
                <a:gd name="T13" fmla="*/ 14 h 182"/>
                <a:gd name="T14" fmla="*/ 114 w 135"/>
                <a:gd name="T15" fmla="*/ 47 h 182"/>
                <a:gd name="T16" fmla="*/ 114 w 135"/>
                <a:gd name="T17" fmla="*/ 78 h 182"/>
                <a:gd name="T18" fmla="*/ 135 w 135"/>
                <a:gd name="T19" fmla="*/ 78 h 182"/>
                <a:gd name="T20" fmla="*/ 135 w 135"/>
                <a:gd name="T21" fmla="*/ 182 h 182"/>
                <a:gd name="T22" fmla="*/ 0 w 135"/>
                <a:gd name="T23" fmla="*/ 182 h 182"/>
                <a:gd name="T24" fmla="*/ 42 w 135"/>
                <a:gd name="T25" fmla="*/ 78 h 182"/>
                <a:gd name="T26" fmla="*/ 94 w 135"/>
                <a:gd name="T27" fmla="*/ 78 h 182"/>
                <a:gd name="T28" fmla="*/ 94 w 135"/>
                <a:gd name="T29" fmla="*/ 47 h 182"/>
                <a:gd name="T30" fmla="*/ 86 w 135"/>
                <a:gd name="T31" fmla="*/ 28 h 182"/>
                <a:gd name="T32" fmla="*/ 68 w 135"/>
                <a:gd name="T33" fmla="*/ 21 h 182"/>
                <a:gd name="T34" fmla="*/ 49 w 135"/>
                <a:gd name="T35" fmla="*/ 28 h 182"/>
                <a:gd name="T36" fmla="*/ 42 w 135"/>
                <a:gd name="T37" fmla="*/ 47 h 182"/>
                <a:gd name="T38" fmla="*/ 42 w 135"/>
                <a:gd name="T39" fmla="*/ 78 h 182"/>
                <a:gd name="T40" fmla="*/ 57 w 135"/>
                <a:gd name="T41" fmla="*/ 119 h 182"/>
                <a:gd name="T42" fmla="*/ 63 w 135"/>
                <a:gd name="T43" fmla="*/ 128 h 182"/>
                <a:gd name="T44" fmla="*/ 63 w 135"/>
                <a:gd name="T45" fmla="*/ 151 h 182"/>
                <a:gd name="T46" fmla="*/ 73 w 135"/>
                <a:gd name="T47" fmla="*/ 151 h 182"/>
                <a:gd name="T48" fmla="*/ 73 w 135"/>
                <a:gd name="T49" fmla="*/ 128 h 182"/>
                <a:gd name="T50" fmla="*/ 78 w 135"/>
                <a:gd name="T51" fmla="*/ 119 h 182"/>
                <a:gd name="T52" fmla="*/ 77 w 135"/>
                <a:gd name="T53" fmla="*/ 115 h 182"/>
                <a:gd name="T54" fmla="*/ 75 w 135"/>
                <a:gd name="T55" fmla="*/ 112 h 182"/>
                <a:gd name="T56" fmla="*/ 72 w 135"/>
                <a:gd name="T57" fmla="*/ 110 h 182"/>
                <a:gd name="T58" fmla="*/ 68 w 135"/>
                <a:gd name="T59" fmla="*/ 109 h 182"/>
                <a:gd name="T60" fmla="*/ 64 w 135"/>
                <a:gd name="T61" fmla="*/ 110 h 182"/>
                <a:gd name="T62" fmla="*/ 60 w 135"/>
                <a:gd name="T63" fmla="*/ 112 h 182"/>
                <a:gd name="T64" fmla="*/ 58 w 135"/>
                <a:gd name="T65" fmla="*/ 115 h 182"/>
                <a:gd name="T66" fmla="*/ 57 w 135"/>
                <a:gd name="T67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82">
                  <a:moveTo>
                    <a:pt x="0" y="18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34"/>
                    <a:pt x="25" y="23"/>
                    <a:pt x="34" y="14"/>
                  </a:cubicBezTo>
                  <a:cubicBezTo>
                    <a:pt x="44" y="4"/>
                    <a:pt x="55" y="0"/>
                    <a:pt x="68" y="0"/>
                  </a:cubicBezTo>
                  <a:cubicBezTo>
                    <a:pt x="81" y="0"/>
                    <a:pt x="92" y="4"/>
                    <a:pt x="101" y="14"/>
                  </a:cubicBezTo>
                  <a:cubicBezTo>
                    <a:pt x="110" y="23"/>
                    <a:pt x="114" y="34"/>
                    <a:pt x="114" y="47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182"/>
                    <a:pt x="135" y="182"/>
                    <a:pt x="135" y="182"/>
                  </a:cubicBezTo>
                  <a:lnTo>
                    <a:pt x="0" y="182"/>
                  </a:lnTo>
                  <a:close/>
                  <a:moveTo>
                    <a:pt x="42" y="78"/>
                  </a:moveTo>
                  <a:cubicBezTo>
                    <a:pt x="94" y="78"/>
                    <a:pt x="94" y="78"/>
                    <a:pt x="94" y="7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9"/>
                    <a:pt x="91" y="33"/>
                    <a:pt x="86" y="28"/>
                  </a:cubicBezTo>
                  <a:cubicBezTo>
                    <a:pt x="81" y="23"/>
                    <a:pt x="75" y="21"/>
                    <a:pt x="68" y="21"/>
                  </a:cubicBezTo>
                  <a:cubicBezTo>
                    <a:pt x="61" y="21"/>
                    <a:pt x="54" y="23"/>
                    <a:pt x="49" y="28"/>
                  </a:cubicBezTo>
                  <a:cubicBezTo>
                    <a:pt x="44" y="33"/>
                    <a:pt x="42" y="39"/>
                    <a:pt x="42" y="47"/>
                  </a:cubicBezTo>
                  <a:lnTo>
                    <a:pt x="42" y="78"/>
                  </a:lnTo>
                  <a:close/>
                  <a:moveTo>
                    <a:pt x="57" y="119"/>
                  </a:moveTo>
                  <a:cubicBezTo>
                    <a:pt x="57" y="123"/>
                    <a:pt x="59" y="126"/>
                    <a:pt x="63" y="128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6" y="126"/>
                    <a:pt x="78" y="123"/>
                    <a:pt x="78" y="119"/>
                  </a:cubicBezTo>
                  <a:cubicBezTo>
                    <a:pt x="78" y="118"/>
                    <a:pt x="78" y="117"/>
                    <a:pt x="77" y="115"/>
                  </a:cubicBezTo>
                  <a:cubicBezTo>
                    <a:pt x="77" y="114"/>
                    <a:pt x="76" y="113"/>
                    <a:pt x="75" y="112"/>
                  </a:cubicBezTo>
                  <a:cubicBezTo>
                    <a:pt x="74" y="111"/>
                    <a:pt x="73" y="110"/>
                    <a:pt x="72" y="110"/>
                  </a:cubicBezTo>
                  <a:cubicBezTo>
                    <a:pt x="71" y="109"/>
                    <a:pt x="69" y="109"/>
                    <a:pt x="68" y="109"/>
                  </a:cubicBezTo>
                  <a:cubicBezTo>
                    <a:pt x="66" y="109"/>
                    <a:pt x="65" y="109"/>
                    <a:pt x="64" y="110"/>
                  </a:cubicBezTo>
                  <a:cubicBezTo>
                    <a:pt x="62" y="110"/>
                    <a:pt x="61" y="111"/>
                    <a:pt x="60" y="112"/>
                  </a:cubicBezTo>
                  <a:cubicBezTo>
                    <a:pt x="59" y="113"/>
                    <a:pt x="59" y="114"/>
                    <a:pt x="58" y="115"/>
                  </a:cubicBezTo>
                  <a:cubicBezTo>
                    <a:pt x="58" y="117"/>
                    <a:pt x="57" y="118"/>
                    <a:pt x="57" y="1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1535995">
                <a:defRPr/>
              </a:pPr>
              <a:endParaRPr lang="en-US" sz="3000">
                <a:latin typeface="+mj-lt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885425" y="717325"/>
            <a:ext cx="826274" cy="894993"/>
            <a:chOff x="5976139" y="1338264"/>
            <a:chExt cx="826274" cy="894993"/>
          </a:xfrm>
        </p:grpSpPr>
        <p:sp>
          <p:nvSpPr>
            <p:cNvPr id="21" name="Sev04"/>
            <p:cNvSpPr/>
            <p:nvPr/>
          </p:nvSpPr>
          <p:spPr>
            <a:xfrm rot="18900000">
              <a:off x="5976139" y="1406983"/>
              <a:ext cx="826274" cy="8262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0" name="Sev04"/>
            <p:cNvSpPr/>
            <p:nvPr/>
          </p:nvSpPr>
          <p:spPr>
            <a:xfrm rot="18900000">
              <a:off x="5976139" y="1338264"/>
              <a:ext cx="826274" cy="826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7" name="Freeform 26"/>
            <p:cNvSpPr>
              <a:spLocks noEditPoints="1"/>
            </p:cNvSpPr>
            <p:nvPr/>
          </p:nvSpPr>
          <p:spPr bwMode="auto">
            <a:xfrm>
              <a:off x="6142785" y="1574326"/>
              <a:ext cx="504055" cy="325144"/>
            </a:xfrm>
            <a:custGeom>
              <a:avLst/>
              <a:gdLst>
                <a:gd name="T0" fmla="*/ 20 w 228"/>
                <a:gd name="T1" fmla="*/ 125 h 156"/>
                <a:gd name="T2" fmla="*/ 20 w 228"/>
                <a:gd name="T3" fmla="*/ 10 h 156"/>
                <a:gd name="T4" fmla="*/ 24 w 228"/>
                <a:gd name="T5" fmla="*/ 3 h 156"/>
                <a:gd name="T6" fmla="*/ 31 w 228"/>
                <a:gd name="T7" fmla="*/ 0 h 156"/>
                <a:gd name="T8" fmla="*/ 197 w 228"/>
                <a:gd name="T9" fmla="*/ 0 h 156"/>
                <a:gd name="T10" fmla="*/ 204 w 228"/>
                <a:gd name="T11" fmla="*/ 3 h 156"/>
                <a:gd name="T12" fmla="*/ 207 w 228"/>
                <a:gd name="T13" fmla="*/ 10 h 156"/>
                <a:gd name="T14" fmla="*/ 207 w 228"/>
                <a:gd name="T15" fmla="*/ 125 h 156"/>
                <a:gd name="T16" fmla="*/ 228 w 228"/>
                <a:gd name="T17" fmla="*/ 145 h 156"/>
                <a:gd name="T18" fmla="*/ 225 w 228"/>
                <a:gd name="T19" fmla="*/ 153 h 156"/>
                <a:gd name="T20" fmla="*/ 218 w 228"/>
                <a:gd name="T21" fmla="*/ 156 h 156"/>
                <a:gd name="T22" fmla="*/ 10 w 228"/>
                <a:gd name="T23" fmla="*/ 156 h 156"/>
                <a:gd name="T24" fmla="*/ 2 w 228"/>
                <a:gd name="T25" fmla="*/ 153 h 156"/>
                <a:gd name="T26" fmla="*/ 0 w 228"/>
                <a:gd name="T27" fmla="*/ 145 h 156"/>
                <a:gd name="T28" fmla="*/ 20 w 228"/>
                <a:gd name="T29" fmla="*/ 125 h 156"/>
                <a:gd name="T30" fmla="*/ 31 w 228"/>
                <a:gd name="T31" fmla="*/ 125 h 156"/>
                <a:gd name="T32" fmla="*/ 197 w 228"/>
                <a:gd name="T33" fmla="*/ 125 h 156"/>
                <a:gd name="T34" fmla="*/ 197 w 228"/>
                <a:gd name="T35" fmla="*/ 10 h 156"/>
                <a:gd name="T36" fmla="*/ 31 w 228"/>
                <a:gd name="T37" fmla="*/ 10 h 156"/>
                <a:gd name="T38" fmla="*/ 31 w 228"/>
                <a:gd name="T39" fmla="*/ 125 h 156"/>
                <a:gd name="T40" fmla="*/ 85 w 228"/>
                <a:gd name="T41" fmla="*/ 144 h 156"/>
                <a:gd name="T42" fmla="*/ 88 w 228"/>
                <a:gd name="T43" fmla="*/ 145 h 156"/>
                <a:gd name="T44" fmla="*/ 140 w 228"/>
                <a:gd name="T45" fmla="*/ 145 h 156"/>
                <a:gd name="T46" fmla="*/ 143 w 228"/>
                <a:gd name="T47" fmla="*/ 144 h 156"/>
                <a:gd name="T48" fmla="*/ 143 w 228"/>
                <a:gd name="T49" fmla="*/ 144 h 156"/>
                <a:gd name="T50" fmla="*/ 136 w 228"/>
                <a:gd name="T51" fmla="*/ 137 h 156"/>
                <a:gd name="T52" fmla="*/ 132 w 228"/>
                <a:gd name="T53" fmla="*/ 136 h 156"/>
                <a:gd name="T54" fmla="*/ 95 w 228"/>
                <a:gd name="T55" fmla="*/ 136 h 156"/>
                <a:gd name="T56" fmla="*/ 92 w 228"/>
                <a:gd name="T57" fmla="*/ 137 h 156"/>
                <a:gd name="T58" fmla="*/ 85 w 228"/>
                <a:gd name="T59" fmla="*/ 1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8" h="156">
                  <a:moveTo>
                    <a:pt x="20" y="125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21" y="5"/>
                    <a:pt x="24" y="3"/>
                  </a:cubicBezTo>
                  <a:cubicBezTo>
                    <a:pt x="26" y="1"/>
                    <a:pt x="28" y="0"/>
                    <a:pt x="3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9" y="0"/>
                    <a:pt x="202" y="1"/>
                    <a:pt x="204" y="3"/>
                  </a:cubicBezTo>
                  <a:cubicBezTo>
                    <a:pt x="206" y="5"/>
                    <a:pt x="207" y="7"/>
                    <a:pt x="207" y="1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8" y="148"/>
                    <a:pt x="227" y="151"/>
                    <a:pt x="225" y="153"/>
                  </a:cubicBezTo>
                  <a:cubicBezTo>
                    <a:pt x="223" y="155"/>
                    <a:pt x="221" y="156"/>
                    <a:pt x="218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7" y="156"/>
                    <a:pt x="4" y="155"/>
                    <a:pt x="2" y="153"/>
                  </a:cubicBezTo>
                  <a:cubicBezTo>
                    <a:pt x="0" y="151"/>
                    <a:pt x="0" y="148"/>
                    <a:pt x="0" y="145"/>
                  </a:cubicBezTo>
                  <a:lnTo>
                    <a:pt x="20" y="125"/>
                  </a:lnTo>
                  <a:close/>
                  <a:moveTo>
                    <a:pt x="31" y="125"/>
                  </a:moveTo>
                  <a:cubicBezTo>
                    <a:pt x="197" y="125"/>
                    <a:pt x="197" y="125"/>
                    <a:pt x="197" y="125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31" y="10"/>
                    <a:pt x="31" y="10"/>
                    <a:pt x="31" y="10"/>
                  </a:cubicBezTo>
                  <a:lnTo>
                    <a:pt x="31" y="125"/>
                  </a:lnTo>
                  <a:close/>
                  <a:moveTo>
                    <a:pt x="85" y="144"/>
                  </a:moveTo>
                  <a:cubicBezTo>
                    <a:pt x="85" y="145"/>
                    <a:pt x="86" y="145"/>
                    <a:pt x="88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2" y="145"/>
                    <a:pt x="143" y="145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37"/>
                    <a:pt x="134" y="136"/>
                    <a:pt x="132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3" y="136"/>
                    <a:pt x="92" y="137"/>
                    <a:pt x="92" y="137"/>
                  </a:cubicBezTo>
                  <a:cubicBezTo>
                    <a:pt x="85" y="144"/>
                    <a:pt x="85" y="144"/>
                    <a:pt x="85" y="1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1535995">
                <a:defRPr/>
              </a:pPr>
              <a:endParaRPr lang="en-US" sz="3000">
                <a:latin typeface="+mj-lt"/>
              </a:endParaRPr>
            </a:p>
          </p:txBody>
        </p:sp>
      </p:grpSp>
      <p:pic>
        <p:nvPicPr>
          <p:cNvPr id="45" name="4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0" b="16561"/>
          <a:stretch/>
        </p:blipFill>
        <p:spPr>
          <a:xfrm>
            <a:off x="2868" y="2717318"/>
            <a:ext cx="9141132" cy="22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6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5" grpId="0"/>
      <p:bldP spid="39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EDE5-50EF-49B1-BF03-5B5FC711FE07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340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corporativa2017">
  <a:themeElements>
    <a:clrScheme name="Corporativo">
      <a:dk1>
        <a:srgbClr val="000000"/>
      </a:dk1>
      <a:lt1>
        <a:srgbClr val="FFFFFF"/>
      </a:lt1>
      <a:dk2>
        <a:srgbClr val="008750"/>
      </a:dk2>
      <a:lt2>
        <a:srgbClr val="CFDE00"/>
      </a:lt2>
      <a:accent1>
        <a:srgbClr val="5C6670"/>
      </a:accent1>
      <a:accent2>
        <a:srgbClr val="333E48"/>
      </a:accent2>
      <a:accent3>
        <a:srgbClr val="03B2AE"/>
      </a:accent3>
      <a:accent4>
        <a:srgbClr val="C6D5A4"/>
      </a:accent4>
      <a:accent5>
        <a:srgbClr val="FFBF3B"/>
      </a:accent5>
      <a:accent6>
        <a:srgbClr val="FF6B00"/>
      </a:accent6>
      <a:hlink>
        <a:srgbClr val="CD00CD"/>
      </a:hlink>
      <a:folHlink>
        <a:srgbClr val="333E48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Plantilla_corporativa2017</Template>
  <TotalTime>937</TotalTime>
  <Words>269</Words>
  <Application>Microsoft Office PowerPoint</Application>
  <PresentationFormat>Presentación en pantalla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Arial</vt:lpstr>
      <vt:lpstr>Arial Narrow</vt:lpstr>
      <vt:lpstr>Calibri</vt:lpstr>
      <vt:lpstr>Gill Sans</vt:lpstr>
      <vt:lpstr>Roboto</vt:lpstr>
      <vt:lpstr>Roboto Black</vt:lpstr>
      <vt:lpstr>Roboto Condensed Light</vt:lpstr>
      <vt:lpstr>Roboto Light</vt:lpstr>
      <vt:lpstr>Roboto Medium</vt:lpstr>
      <vt:lpstr>Segoe UI Light</vt:lpstr>
      <vt:lpstr>Wingdings</vt:lpstr>
      <vt:lpstr>Plantilla_corporativa2017</vt:lpstr>
      <vt:lpstr>ECM vs Low Infrastructure Archive</vt:lpstr>
      <vt:lpstr>CONTEXT o LA REALITAT DE LES ORGANITZACIONS EN RELACIÓ A LES PLATAFORMES ECM</vt:lpstr>
      <vt:lpstr>CONTEXT o LA REALITAT DE LES ORGANITZACIONS EN RELACIÓ A LES PLATAFORMES ECM</vt:lpstr>
      <vt:lpstr>EL TERME MIG</vt:lpstr>
      <vt:lpstr>UN EXEMPLE: INFOARCHIVE</vt:lpstr>
      <vt:lpstr>¿QUÈ FA?</vt:lpstr>
      <vt:lpstr>ALTRES CARACTERÍSTIQUES INTERESSANTS</vt:lpstr>
      <vt:lpstr>LOW HW&amp;SW REQUIREMENTS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BELEN DIAZ RIOS</dc:creator>
  <cp:lastModifiedBy>Jaume Barella</cp:lastModifiedBy>
  <cp:revision>99</cp:revision>
  <cp:lastPrinted>2017-05-02T16:20:26Z</cp:lastPrinted>
  <dcterms:created xsi:type="dcterms:W3CDTF">2017-01-20T12:22:00Z</dcterms:created>
  <dcterms:modified xsi:type="dcterms:W3CDTF">2017-05-04T18:10:35Z</dcterms:modified>
</cp:coreProperties>
</file>